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svg" ContentType="image/svg+xml"/>
  <Override PartName="/customxml/itemprops3.xml" ContentType="application/vnd.openxmlformats-officedocument.customXmlProperties+xml"/>
  <Override PartName="/ppt/slides/slide22.xml" ContentType="application/vnd.openxmlformats-officedocument.presentationml.slide+xml"/>
  <Override PartName="/ppt/slides/slide2.xml" ContentType="application/vnd.openxmlformats-officedocument.presentationml.slide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s/slide20.xml" ContentType="application/vnd.openxmlformats-officedocument.presentationml.slide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ppt/slides/slide23.xml" ContentType="application/vnd.openxmlformats-officedocument.presentationml.slide+xml"/>
  <Override PartName="/ppt/slides/slide3.xml" ContentType="application/vnd.openxmlformats-officedocument.presentationml.slide+xml"/>
  <Override PartName="/ppt/revisioninfo.xml" ContentType="application/vnd.ms-powerpoint.revisioninfo+xml"/>
  <Override PartName="/ppt/slidemasters/slidemaster1.xml" ContentType="application/vnd.openxmlformats-officedocument.presentationml.slideMaster+xml"/>
  <Override PartName="/ppt/slides/slide21.xml" ContentType="application/vnd.openxmlformats-officedocument.presentationml.slide+xml"/>
  <Override PartName="/ppt/slides/slide1.xml" ContentType="application/vnd.openxmlformats-officedocument.presentationml.slide+xml"/>
  <Override PartName="/ppt/slides/slide24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s/slide13.xml" ContentType="application/vnd.openxmlformats-officedocument.presentationml.slide+xml"/>
  <Override PartName="/ppt/slidelayouts/slidelayout9.xml" ContentType="application/vnd.openxmlformats-officedocument.presentationml.slideLayout+xml"/>
  <Override PartName="/ppt/slides/slide14.xml" ContentType="application/vnd.openxmlformats-officedocument.presentationml.slide+xml"/>
  <Override PartName="/ppt/slidelayouts/slidelayout8.xml" ContentType="application/vnd.openxmlformats-officedocument.presentationml.slideLayout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layouts/slidelayout10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8.xml" ContentType="application/vnd.openxmlformats-officedocument.presentationml.slide+xml"/>
  <Override PartName="/ppt/slidelayouts/slidelayout11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notesslides/notesslide3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notesslides/notesslide14.xml" ContentType="application/vnd.openxmlformats-officedocument.presentationml.notesSlide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  <Override PartName="/ppt/notesslides/notesslide1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2"/>
  </p:sldMasterIdLst>
  <p:notesMasterIdLst>
    <p:notesMasterId r:id="rId3"/>
  </p:notesMasterIdLst>
  <p:handoutMasterIdLst>
    <p:handoutMasterId r:id="rId1"/>
  </p:handoutMasterIdLst>
  <p:sldIdLst>
    <p:sldId id="256" r:id="rId4"/>
    <p:sldId id="264" r:id="rId5"/>
    <p:sldId id="257" r:id="rId6"/>
    <p:sldId id="258" r:id="rId7"/>
    <p:sldId id="262" r:id="rId8"/>
    <p:sldId id="285" r:id="rId9"/>
    <p:sldId id="265" r:id="rId10"/>
    <p:sldId id="259" r:id="rId11"/>
    <p:sldId id="281" r:id="rId12"/>
    <p:sldId id="276" r:id="rId13"/>
    <p:sldId id="298" r:id="rId14"/>
    <p:sldId id="292" r:id="rId15"/>
    <p:sldId id="299" r:id="rId16"/>
    <p:sldId id="291" r:id="rId17"/>
    <p:sldId id="293" r:id="rId18"/>
    <p:sldId id="279" r:id="rId19"/>
    <p:sldId id="278" r:id="rId20"/>
    <p:sldId id="290" r:id="rId21"/>
    <p:sldId id="286" r:id="rId22"/>
    <p:sldId id="296" r:id="rId23"/>
    <p:sldId id="294" r:id="rId24"/>
    <p:sldId id="260" r:id="rId25"/>
    <p:sldId id="261" r:id="rId26"/>
    <p:sldId id="271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9898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87C775B-5D28-42EB-8C81-4AD476646DF7}" v="24" dt="2022-12-07T19:58:24.874"/>
    <p1510:client id="{6D9C0B1A-2AC6-4CF0-A953-F073EC9810F0}" v="296" dt="2022-12-08T05:52:57.298"/>
    <p1510:client id="{73B6E6B9-15D3-4B6E-8257-E9112C7A4281}" v="104" dt="2022-12-08T18:14:30.753"/>
    <p1510:client id="{74D5E42D-7A2A-44CA-B0D5-F11481727643}" v="1149" dt="2022-12-08T17:50:29.703"/>
    <p1510:client id="{7E3EC847-C84A-426D-84A5-D2E77FB3576D}" v="1251" dt="2022-12-08T18:26:19.689"/>
    <p1510:client id="{9ED40078-F81E-47D9-8F28-A0CC4BC58DE4}" v="1" dt="2022-12-10T18:03:52.017"/>
    <p1510:client id="{B043E538-40D9-44AB-B87C-90D616EB791A}" v="9" dt="2022-12-08T19:18:22.497"/>
    <p1510:client id="{B3741D96-6BFA-4098-BC9A-06C673D2EB33}" v="1171" dt="2022-12-08T19:51:45.636"/>
    <p1510:client id="{C08E9E19-6683-4949-9AE5-2107CB16905B}" v="26" dt="2022-12-08T16:45:09.403"/>
    <p1510:client id="{D6E33A3E-CC39-483A-833C-8AD12D5CC679}" v="351" dt="2022-12-10T17:46:31.718"/>
    <p1510:client id="{DE5978C0-D28C-49DE-ADDF-334C64D186D8}" v="20" dt="2022-12-10T11:42:18.016"/>
    <p1510:client id="{FA64C30C-49CD-4183-88EB-B45894D9893E}" v="1366" dt="2022-12-10T10:47:19.64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" d="2"/>
          <a:sy n="1" d="2"/>
        </p:scale>
        <p:origin x="0" y="0"/>
      </p:cViewPr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handoutMaster" Target="handoutMasters/handoutMaster1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" Type="http://schemas.openxmlformats.org/officeDocument/2006/relationships/slideMaster" Target="slideMasters/slideMaster1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tableStyles" Target="tableStyles.xml"/><Relationship Id="rId29" Type="http://schemas.openxmlformats.org/officeDocument/2006/relationships/presProps" Target="presProps.xml"/><Relationship Id="rId3" Type="http://schemas.openxmlformats.org/officeDocument/2006/relationships/notesMaster" Target="notesMasters/notesMaster1.xml"/><Relationship Id="rId30" Type="http://schemas.openxmlformats.org/officeDocument/2006/relationships/viewProps" Target="viewProps.xml"/><Relationship Id="rId31" Type="http://schemas.openxmlformats.org/officeDocument/2006/relationships/theme" Target="theme/theme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 noEditPoints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 noEditPoints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6F32FC-4BD9-442A-A8C6-51598C909FE3}" type="datetimeFigureOut">
              <a:rPr lang="en-US" smtClean="0"/>
              <a:t>12/13/2022</a:t>
            </a:fld>
            <a:endParaRPr lang="en-US"/>
          </a:p>
        </p:txBody>
      </p:sp>
      <p:sp>
        <p:nvSpPr>
          <p:cNvPr id="4" name="Footer Placeholder 3"/>
          <p:cNvSpPr>
            <a:spLocks noGrp="1" noEditPoints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 noEditPoints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EEFA9E-C190-4F5C-8394-BD5F1CD55C02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dt="0" sldNum="0"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 noEditPoints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 noEditPoints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6371FA-A98D-41E8-93F4-09945841298A}" type="datetimeFigureOut">
              <a:rPr lang="en-US" smtClean="0"/>
              <a:t>12/13/2022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 noEditPoints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 noEditPoints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 noEditPoints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 noEditPoints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289C57-55D7-40A4-A101-E74FAC7A092B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dt="0" sldNum="0"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Text Placeholder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E65E63C1-FDFC-4961-854E-8BDBB0C73F2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Text Placeholder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3D35022C-EF08-4C0A-AC61-27757E60860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Text Placeholder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35706056-F496-4E2E-88C7-77182BC3357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Text Placeholder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2A9D01F1-FA98-406A-A062-ED57DF9B1FD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Text Placeholder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5F512534-7C34-4A72-8663-1EAF8FE7004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Text Placeholder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130B0B24-C9B8-4EF0-B8EE-624C138B284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Text Placeholder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2E07F041-A58E-48C1-B286-069C89EA3F3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Text Placeholder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3A20FB91-D47E-4CB4-8126-0B3D99E6C21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Text Placeholder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C65A58B1-C2B4-49C7-AE82-ED920C3498B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Text Placeholder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9B791F9A-D3F8-46C7-89A9-84311D61C88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Text Placeholder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6D1933E0-DFBE-4530-BAF9-BA7BF34B75B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Text Placeholder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E38E8044-17BF-43F6-AD6E-A1298033F87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Text Placeholder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F9BDD7EA-1477-436C-8873-F3E8D8F6054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Text Placeholder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3AA88377-D2E3-4BAC-B2D7-73B26FADDF3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Text Placeholder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3A9F859C-FC54-4BFD-8CCD-715CE87D1FC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Text Placeholder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24830ACC-38C7-4FEA-95FE-9378241CE2A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Text Placeholder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3CDD8CCD-FA95-4251-9F43-668CA0848D9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Text Placeholder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13C5F1AB-2818-4C54-81B9-33554F81250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Text Placeholder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7219BA96-B566-4060-91E6-F3B6E618630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EditPoints="1"/>
          </p:cNvSpPr>
          <p:nvPr>
            <p:ph type="ctrTitle" hasCustomPrompt="1"/>
          </p:nvPr>
        </p:nvSpPr>
        <p:spPr>
          <a:xfrm>
            <a:off x="6416040" y="4434840"/>
            <a:ext cx="4941771" cy="1122202"/>
          </a:xfrm>
        </p:spPr>
        <p:txBody>
          <a:bodyPr anchor="b">
            <a:noAutofit/>
          </a:bodyPr>
          <a:lstStyle>
            <a:lvl1pPr algn="l">
              <a:defRPr sz="3600" spc="15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 noEditPoints="1"/>
          </p:cNvSpPr>
          <p:nvPr>
            <p:ph type="subTitle" idx="1"/>
          </p:nvPr>
        </p:nvSpPr>
        <p:spPr>
          <a:xfrm>
            <a:off x="6416041" y="5586890"/>
            <a:ext cx="4941770" cy="396660"/>
          </a:xfrm>
        </p:spPr>
        <p:txBody>
          <a:bodyPr>
            <a:norm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</a:p>
        </p:txBody>
      </p:sp>
      <p:pic>
        <p:nvPicPr>
          <p:cNvPr id="8" name="Graphic 7"/>
          <p:cNvPicPr>
            <a:picLocks noChangeAspect="1"/>
          </p:cNvPicPr>
          <p:nvPr userDrawn="1"/>
        </p:nvPicPr>
        <p:blipFill>
          <a:blip r:embed="rId1"/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</p:cSld>
  <p:clrMapOvr>
    <a:masterClrMapping/>
  </p:clrMapOvr>
  <p:hf dt="0" sldNum="0" hdr="0" ft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0" y="0"/>
            <a:ext cx="2590800" cy="1027906"/>
            <a:chOff x="0" y="0"/>
            <a:chExt cx="2590800" cy="1027906"/>
          </a:xfrm>
        </p:grpSpPr>
        <p:cxnSp>
          <p:nvCxnSpPr>
            <p:cNvPr id="10" name="Straight Connector 9"/>
            <p:cNvCxnSpPr/>
            <p:nvPr userDrawn="1"/>
          </p:nvCxnSpPr>
          <p:spPr>
            <a:xfrm flipV="1">
              <a:off x="0" y="0"/>
              <a:ext cx="259080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 userDrawn="1"/>
          </p:nvCxnSpPr>
          <p:spPr>
            <a:xfrm flipH="1">
              <a:off x="0" y="0"/>
              <a:ext cx="704850" cy="10279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 noEditPoints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SmartArt Placeholder 6"/>
          <p:cNvSpPr>
            <a:spLocks noGrp="1" noEditPoints="1"/>
          </p:cNvSpPr>
          <p:nvPr>
            <p:ph type="dgm" sz="quarter" idx="15"/>
          </p:nvPr>
        </p:nvSpPr>
        <p:spPr>
          <a:xfrm>
            <a:off x="838200" y="2111375"/>
            <a:ext cx="10515600" cy="3744913"/>
          </a:xfrm>
        </p:spPr>
        <p:txBody>
          <a:bodyPr/>
          <a:lstStyle/>
          <a:p>
            <a:pPr lvl="0"/>
            <a:r>
              <a:rPr lang="en-US"/>
              <a:t>Click icon to add SmartArt graphic</a:t>
            </a:r>
          </a:p>
        </p:txBody>
      </p:sp>
      <p:sp>
        <p:nvSpPr>
          <p:cNvPr id="3" name="Date Placeholder 2"/>
          <p:cNvSpPr>
            <a:spLocks noGrp="1" noEditPoints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</a:p>
        </p:txBody>
      </p:sp>
      <p:sp>
        <p:nvSpPr>
          <p:cNvPr id="4" name="Footer Placeholder 3"/>
          <p:cNvSpPr>
            <a:spLocks noGrp="1" noEditPoints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Slide Number Placeholder 4"/>
          <p:cNvSpPr>
            <a:spLocks noGrp="1" noEditPoint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hf dt="0" sldNum="0" hdr="0" ft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raphic 10"/>
          <p:cNvSpPr/>
          <p:nvPr/>
        </p:nvSpPr>
        <p:spPr>
          <a:xfrm>
            <a:off x="2113884" y="0"/>
            <a:ext cx="10078116" cy="6858000"/>
          </a:xfrm>
          <a:custGeom>
            <a:avLst/>
            <a:rect l="l" t="t" r="r" b="b"/>
            <a:pathLst>
              <a:path w="10078116" h="6858000">
                <a:moveTo>
                  <a:pt x="3793236" y="6858000"/>
                </a:moveTo>
                <a:lnTo>
                  <a:pt x="0" y="0"/>
                </a:lnTo>
                <a:lnTo>
                  <a:pt x="10078116" y="0"/>
                </a:lnTo>
                <a:lnTo>
                  <a:pt x="10078116" y="6858000"/>
                </a:lnTo>
                <a:lnTo>
                  <a:pt x="3793236" y="685800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/>
          <p:cNvSpPr>
            <a:spLocks noGrp="1" noEditPoints="1"/>
          </p:cNvSpPr>
          <p:nvPr>
            <p:ph type="title" hasCustomPrompt="1"/>
          </p:nvPr>
        </p:nvSpPr>
        <p:spPr>
          <a:xfrm>
            <a:off x="838200" y="5509419"/>
            <a:ext cx="4082142" cy="585788"/>
          </a:xfrm>
        </p:spPr>
        <p:txBody>
          <a:bodyPr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6" name="Text Placeholder 15"/>
          <p:cNvSpPr>
            <a:spLocks noGrp="1" noEditPoints="1"/>
          </p:cNvSpPr>
          <p:nvPr>
            <p:ph type="body" sz="quarter" idx="13"/>
          </p:nvPr>
        </p:nvSpPr>
        <p:spPr>
          <a:xfrm>
            <a:off x="166074" y="1507772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5"/>
          <p:cNvSpPr>
            <a:spLocks noGrp="1" noEditPoints="1"/>
          </p:cNvSpPr>
          <p:nvPr>
            <p:ph type="body" sz="quarter" idx="14"/>
          </p:nvPr>
        </p:nvSpPr>
        <p:spPr>
          <a:xfrm>
            <a:off x="732131" y="2584097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5"/>
          <p:cNvSpPr>
            <a:spLocks noGrp="1" noEditPoints="1"/>
          </p:cNvSpPr>
          <p:nvPr>
            <p:ph type="body" sz="quarter" idx="15"/>
          </p:nvPr>
        </p:nvSpPr>
        <p:spPr>
          <a:xfrm>
            <a:off x="1338556" y="3660422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5"/>
          <p:cNvSpPr>
            <a:spLocks noGrp="1" noEditPoints="1"/>
          </p:cNvSpPr>
          <p:nvPr>
            <p:ph type="body" sz="quarter" idx="16"/>
          </p:nvPr>
        </p:nvSpPr>
        <p:spPr>
          <a:xfrm>
            <a:off x="1922756" y="4736748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5"/>
          <p:cNvSpPr>
            <a:spLocks noGrp="1" noEditPoints="1"/>
          </p:cNvSpPr>
          <p:nvPr>
            <p:ph type="body" sz="quarter" idx="17" hasCustomPrompt="1"/>
          </p:nvPr>
        </p:nvSpPr>
        <p:spPr>
          <a:xfrm>
            <a:off x="4401536" y="1613528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5" name="Text Placeholder 15"/>
          <p:cNvSpPr>
            <a:spLocks noGrp="1" noEditPoints="1"/>
          </p:cNvSpPr>
          <p:nvPr>
            <p:ph type="body" sz="quarter" idx="18" hasCustomPrompt="1"/>
          </p:nvPr>
        </p:nvSpPr>
        <p:spPr>
          <a:xfrm>
            <a:off x="4986029" y="2682564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6" name="Text Placeholder 15"/>
          <p:cNvSpPr>
            <a:spLocks noGrp="1" noEditPoints="1"/>
          </p:cNvSpPr>
          <p:nvPr>
            <p:ph type="body" sz="quarter" idx="19" hasCustomPrompt="1"/>
          </p:nvPr>
        </p:nvSpPr>
        <p:spPr>
          <a:xfrm>
            <a:off x="5576938" y="3755394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7" name="Text Placeholder 15"/>
          <p:cNvSpPr>
            <a:spLocks noGrp="1" noEditPoints="1"/>
          </p:cNvSpPr>
          <p:nvPr>
            <p:ph type="body" sz="quarter" idx="20" hasCustomPrompt="1"/>
          </p:nvPr>
        </p:nvSpPr>
        <p:spPr>
          <a:xfrm>
            <a:off x="6175280" y="4824430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5" name="Date Placeholder 4"/>
          <p:cNvSpPr>
            <a:spLocks noGrp="1" noEditPoints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/>
              <a:t>20XX</a:t>
            </a:r>
          </a:p>
        </p:txBody>
      </p:sp>
      <p:sp>
        <p:nvSpPr>
          <p:cNvPr id="6" name="Footer Placeholder 5"/>
          <p:cNvSpPr>
            <a:spLocks noGrp="1" noEditPoints="1"/>
          </p:cNvSpPr>
          <p:nvPr>
            <p:ph type="ftr" sz="quarter" idx="11"/>
          </p:nvPr>
        </p:nvSpPr>
        <p:spPr>
          <a:xfrm>
            <a:off x="6749143" y="6356350"/>
            <a:ext cx="3775981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7" name="Slide Number Placeholder 6"/>
          <p:cNvSpPr>
            <a:spLocks noGrp="1" noEditPoints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t>‹#›</a:t>
            </a:fld>
            <a:endParaRPr lang="en-US"/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4353515" y="502393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" name="Straight Connector 3"/>
          <p:cNvCxnSpPr/>
          <p:nvPr userDrawn="1"/>
        </p:nvCxnSpPr>
        <p:spPr>
          <a:xfrm>
            <a:off x="3759917" y="3948451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 userDrawn="1"/>
        </p:nvCxnSpPr>
        <p:spPr>
          <a:xfrm>
            <a:off x="3173453" y="2872686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>
          <a:xfrm>
            <a:off x="2586263" y="179608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</p:cSld>
  <p:clrMapOvr>
    <a:masterClrMapping/>
  </p:clrMapOvr>
  <p:hf dt="0" sldNum="0" hdr="0" ft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wo Content"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EditPoints="1"/>
          </p:cNvSpPr>
          <p:nvPr>
            <p:ph type="title" hasCustomPrompt="1"/>
          </p:nvPr>
        </p:nvSpPr>
        <p:spPr>
          <a:xfrm>
            <a:off x="2933700" y="892177"/>
            <a:ext cx="8421688" cy="1325563"/>
          </a:xfrm>
        </p:spPr>
        <p:txBody>
          <a:bodyPr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 noEditPoints="1"/>
          </p:cNvSpPr>
          <p:nvPr>
            <p:ph type="body" idx="1" hasCustomPrompt="1"/>
          </p:nvPr>
        </p:nvSpPr>
        <p:spPr>
          <a:xfrm>
            <a:off x="2933700" y="2776936"/>
            <a:ext cx="3924300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/>
          <p:cNvSpPr>
            <a:spLocks noGrp="1" noEditPoints="1"/>
          </p:cNvSpPr>
          <p:nvPr>
            <p:ph sz="half" idx="2"/>
          </p:nvPr>
        </p:nvSpPr>
        <p:spPr>
          <a:xfrm>
            <a:off x="2933700" y="3834606"/>
            <a:ext cx="3924300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 noEditPoints="1"/>
          </p:cNvSpPr>
          <p:nvPr>
            <p:ph type="body" sz="quarter" idx="3" hasCustomPrompt="1"/>
          </p:nvPr>
        </p:nvSpPr>
        <p:spPr>
          <a:xfrm>
            <a:off x="7410173" y="2776936"/>
            <a:ext cx="3943627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itchFamily="34" charset="0" panose="020B0604020202020204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/>
          <p:cNvSpPr>
            <a:spLocks noGrp="1" noEditPoints="1"/>
          </p:cNvSpPr>
          <p:nvPr>
            <p:ph sz="quarter" idx="4"/>
          </p:nvPr>
        </p:nvSpPr>
        <p:spPr>
          <a:xfrm>
            <a:off x="7410173" y="3834606"/>
            <a:ext cx="3943627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 noEditPoints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</a:p>
        </p:txBody>
      </p:sp>
      <p:sp>
        <p:nvSpPr>
          <p:cNvPr id="8" name="Footer Placeholder 7"/>
          <p:cNvSpPr>
            <a:spLocks noGrp="1" noEditPoints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9" name="Slide Number Placeholder 8"/>
          <p:cNvSpPr>
            <a:spLocks noGrp="1" noEditPoint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t>‹#›</a:t>
            </a:fld>
            <a:endParaRPr lang="en-US"/>
          </a:p>
        </p:txBody>
      </p:sp>
      <p:pic>
        <p:nvPicPr>
          <p:cNvPr id="11" name="Graphic 10"/>
          <p:cNvPicPr>
            <a:picLocks noChangeAspect="1"/>
          </p:cNvPicPr>
          <p:nvPr userDrawn="1"/>
        </p:nvPicPr>
        <p:blipFill>
          <a:blip r:embed="rId1"/>
          <a:srcRect l="39434" t="20278" b="22673"/>
          <a:stretch/>
        </p:blipFill>
        <p:spPr>
          <a:xfrm>
            <a:off x="25785" y="0"/>
            <a:ext cx="4368030" cy="3912394"/>
          </a:xfrm>
          <a:prstGeom prst="rect">
            <a:avLst/>
          </a:prstGeom>
        </p:spPr>
      </p:pic>
    </p:spTree>
  </p:cSld>
  <p:clrMapOvr>
    <a:masterClrMapping/>
  </p:clrMapOvr>
  <p:hf dt="0" sldNum="0" hdr="0" ftr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EditPoints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 noEditPoints="1"/>
          </p:cNvSpPr>
          <p:nvPr>
            <p:ph type="body" idx="1" hasCustomPrompt="1"/>
          </p:nvPr>
        </p:nvSpPr>
        <p:spPr>
          <a:xfrm>
            <a:off x="1243104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/>
          <p:cNvSpPr>
            <a:spLocks noGrp="1" noEditPoints="1"/>
          </p:cNvSpPr>
          <p:nvPr>
            <p:ph sz="half" idx="2"/>
          </p:nvPr>
        </p:nvSpPr>
        <p:spPr>
          <a:xfrm>
            <a:off x="1243104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 noEditPoints="1"/>
          </p:cNvSpPr>
          <p:nvPr>
            <p:ph type="body" sz="quarter" idx="3" hasCustomPrompt="1"/>
          </p:nvPr>
        </p:nvSpPr>
        <p:spPr>
          <a:xfrm>
            <a:off x="4647665" y="2776936"/>
            <a:ext cx="2896671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itchFamily="34" charset="0" panose="020B0604020202020204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/>
          <p:cNvSpPr>
            <a:spLocks noGrp="1" noEditPoints="1"/>
          </p:cNvSpPr>
          <p:nvPr>
            <p:ph sz="quarter" idx="4"/>
          </p:nvPr>
        </p:nvSpPr>
        <p:spPr>
          <a:xfrm>
            <a:off x="4647665" y="3834606"/>
            <a:ext cx="2896671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 Placeholder 2"/>
          <p:cNvSpPr>
            <a:spLocks noGrp="1" noEditPoints="1"/>
          </p:cNvSpPr>
          <p:nvPr>
            <p:ph type="body" idx="13" hasCustomPrompt="1"/>
          </p:nvPr>
        </p:nvSpPr>
        <p:spPr>
          <a:xfrm>
            <a:off x="8066421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22" name="Content Placeholder 3"/>
          <p:cNvSpPr>
            <a:spLocks noGrp="1" noEditPoints="1"/>
          </p:cNvSpPr>
          <p:nvPr>
            <p:ph sz="half" idx="14"/>
          </p:nvPr>
        </p:nvSpPr>
        <p:spPr>
          <a:xfrm>
            <a:off x="8066421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 noEditPoints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</a:p>
        </p:txBody>
      </p:sp>
      <p:sp>
        <p:nvSpPr>
          <p:cNvPr id="8" name="Footer Placeholder 7"/>
          <p:cNvSpPr>
            <a:spLocks noGrp="1" noEditPoints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9" name="Slide Number Placeholder 8"/>
          <p:cNvSpPr>
            <a:spLocks noGrp="1" noEditPoint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t>‹#›</a:t>
            </a:fld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0" y="0"/>
            <a:ext cx="2238376" cy="3105150"/>
            <a:chOff x="0" y="0"/>
            <a:chExt cx="2238376" cy="3105150"/>
          </a:xfrm>
        </p:grpSpPr>
        <p:cxnSp>
          <p:nvCxnSpPr>
            <p:cNvPr id="16" name="Straight Connector 15"/>
            <p:cNvCxnSpPr/>
            <p:nvPr userDrawn="1"/>
          </p:nvCxnSpPr>
          <p:spPr>
            <a:xfrm flipH="1">
              <a:off x="0" y="0"/>
              <a:ext cx="1238250" cy="31051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 flipH="1">
              <a:off x="0" y="0"/>
              <a:ext cx="2238376" cy="24765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hf dt="0" sldNum="0" hdr="0" ftr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EditPoints="1"/>
          </p:cNvSpPr>
          <p:nvPr>
            <p:ph type="title" hasCustomPrompt="1"/>
          </p:nvPr>
        </p:nvSpPr>
        <p:spPr>
          <a:xfrm>
            <a:off x="54768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 noEditPoints="1"/>
          </p:cNvSpPr>
          <p:nvPr>
            <p:ph type="body" idx="1"/>
          </p:nvPr>
        </p:nvSpPr>
        <p:spPr>
          <a:xfrm>
            <a:off x="5476875" y="3660774"/>
            <a:ext cx="5111750" cy="1525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0" y="0"/>
            <a:ext cx="4762501" cy="5186363"/>
            <a:chOff x="0" y="0"/>
            <a:chExt cx="4762501" cy="5186363"/>
          </a:xfrm>
        </p:grpSpPr>
        <p:cxnSp>
          <p:nvCxnSpPr>
            <p:cNvPr id="23" name="Straight Connector 22"/>
            <p:cNvCxnSpPr/>
            <p:nvPr userDrawn="1"/>
          </p:nvCxnSpPr>
          <p:spPr>
            <a:xfrm flipH="1" flipV="1">
              <a:off x="0" y="876300"/>
              <a:ext cx="4762500" cy="16287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 userDrawn="1"/>
          </p:nvCxnSpPr>
          <p:spPr>
            <a:xfrm flipH="1" flipV="1">
              <a:off x="2638425" y="0"/>
              <a:ext cx="2124076" cy="518636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Date Placeholder 6"/>
          <p:cNvSpPr>
            <a:spLocks noGrp="1" noEditPoints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</a:p>
        </p:txBody>
      </p:sp>
      <p:sp>
        <p:nvSpPr>
          <p:cNvPr id="22" name="Footer Placeholder 7"/>
          <p:cNvSpPr>
            <a:spLocks noGrp="1" noEditPoints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24" name="Slide Number Placeholder 8"/>
          <p:cNvSpPr>
            <a:spLocks noGrp="1" noEditPoints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dt="0" sldNum="0" hdr="0" ftr="0"/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tx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EditPoints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 noEditPoints="1"/>
          </p:cNvSpPr>
          <p:nvPr>
            <p:ph type="subTitle" idx="1"/>
          </p:nvPr>
        </p:nvSpPr>
        <p:spPr>
          <a:xfrm>
            <a:off x="4267200" y="3238103"/>
            <a:ext cx="4179570" cy="1371997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400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</a:p>
        </p:txBody>
      </p:sp>
      <p:pic>
        <p:nvPicPr>
          <p:cNvPr id="6" name="Graphic 5"/>
          <p:cNvPicPr>
            <a:picLocks noChangeAspect="1"/>
          </p:cNvPicPr>
          <p:nvPr userDrawn="1"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9" name="Date Placeholder 6"/>
          <p:cNvSpPr>
            <a:spLocks noGrp="1" noEditPoints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</a:p>
        </p:txBody>
      </p:sp>
      <p:sp>
        <p:nvSpPr>
          <p:cNvPr id="10" name="Footer Placeholder 7"/>
          <p:cNvSpPr>
            <a:spLocks noGrp="1" noEditPoints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1" name="Slide Number Placeholder 8"/>
          <p:cNvSpPr>
            <a:spLocks noGrp="1" noEditPoints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dt="0" sldNum="0" hdr="0" ft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bg>
      <p:bgPr>
        <a:solidFill>
          <a:schemeClr val="tx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/>
          <p:cNvPicPr>
            <a:picLocks noChangeAspect="1"/>
          </p:cNvPicPr>
          <p:nvPr userDrawn="1"/>
        </p:nvPicPr>
        <p:blipFill>
          <a:blip r:embed="rId1"/>
          <a:srcRect t="18301" r="28341" b="23071"/>
          <a:stretch/>
        </p:blipFill>
        <p:spPr>
          <a:xfrm>
            <a:off x="5488815" y="0"/>
            <a:ext cx="6703185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 noEditPoints="1"/>
          </p:cNvSpPr>
          <p:nvPr>
            <p:ph type="title" hasCustomPrompt="1"/>
          </p:nvPr>
        </p:nvSpPr>
        <p:spPr>
          <a:xfrm>
            <a:off x="1333500" y="1020445"/>
            <a:ext cx="2895600" cy="1325563"/>
          </a:xfrm>
        </p:spPr>
        <p:txBody>
          <a:bodyPr anchor="b">
            <a:normAutofit/>
          </a:bodyPr>
          <a:lstStyle>
            <a:lvl1pPr>
              <a:defRPr sz="28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 noEditPoints="1"/>
          </p:cNvSpPr>
          <p:nvPr>
            <p:ph idx="1"/>
          </p:nvPr>
        </p:nvSpPr>
        <p:spPr>
          <a:xfrm>
            <a:off x="1333500" y="2924175"/>
            <a:ext cx="2895600" cy="2519363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2pPr>
            <a:lvl3pPr marL="9144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 noEditPoints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</a:p>
        </p:txBody>
      </p:sp>
      <p:sp>
        <p:nvSpPr>
          <p:cNvPr id="5" name="Footer Placeholder 4"/>
          <p:cNvSpPr>
            <a:spLocks noGrp="1" noEditPoints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6" name="Slide Number Placeholder 5"/>
          <p:cNvSpPr>
            <a:spLocks noGrp="1" noEditPoints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dt="0" sldNum="0" hdr="0" ft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EditPoints="1"/>
          </p:cNvSpPr>
          <p:nvPr>
            <p:ph type="title" hasCustomPrompt="1"/>
          </p:nvPr>
        </p:nvSpPr>
        <p:spPr>
          <a:xfrm>
            <a:off x="13620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 noEditPoints="1"/>
          </p:cNvSpPr>
          <p:nvPr>
            <p:ph type="body" idx="1"/>
          </p:nvPr>
        </p:nvSpPr>
        <p:spPr>
          <a:xfrm>
            <a:off x="1362075" y="3660774"/>
            <a:ext cx="5111750" cy="1525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 noEditPoints="1"/>
          </p:cNvSpPr>
          <p:nvPr>
            <p:ph type="dt" sz="half" idx="10"/>
          </p:nvPr>
        </p:nvSpPr>
        <p:spPr>
          <a:xfrm>
            <a:off x="838200" y="6356350"/>
            <a:ext cx="1219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</a:p>
        </p:txBody>
      </p:sp>
      <p:sp>
        <p:nvSpPr>
          <p:cNvPr id="5" name="Footer Placeholder 4"/>
          <p:cNvSpPr>
            <a:spLocks noGrp="1" noEditPoints="1"/>
          </p:cNvSpPr>
          <p:nvPr>
            <p:ph type="ftr" sz="quarter" idx="11"/>
          </p:nvPr>
        </p:nvSpPr>
        <p:spPr>
          <a:xfrm>
            <a:off x="2463800" y="6356350"/>
            <a:ext cx="3479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6" name="Slide Number Placeholder 5"/>
          <p:cNvSpPr>
            <a:spLocks noGrp="1" noEditPoint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6953250" y="-25401"/>
            <a:ext cx="5238750" cy="6902451"/>
            <a:chOff x="6953250" y="-25401"/>
            <a:chExt cx="5238750" cy="6902451"/>
          </a:xfrm>
        </p:grpSpPr>
        <p:cxnSp>
          <p:nvCxnSpPr>
            <p:cNvPr id="14" name="Straight Connector 13"/>
            <p:cNvCxnSpPr/>
            <p:nvPr userDrawn="1"/>
          </p:nvCxnSpPr>
          <p:spPr>
            <a:xfrm>
              <a:off x="9096375" y="1497012"/>
              <a:ext cx="30956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 flipH="1">
              <a:off x="6953250" y="-25401"/>
              <a:ext cx="3790950" cy="690245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hf dt="0" sldNum="0" hdr="0" ft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Break">
    <p:bg>
      <p:bgPr>
        <a:solidFill>
          <a:schemeClr val="tx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EditPoints="1"/>
          </p:cNvSpPr>
          <p:nvPr>
            <p:ph type="ctrTitle" hasCustomPrompt="1"/>
          </p:nvPr>
        </p:nvSpPr>
        <p:spPr>
          <a:xfrm>
            <a:off x="6991350" y="2148840"/>
            <a:ext cx="4179570" cy="1715531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 noEditPoints="1"/>
          </p:cNvSpPr>
          <p:nvPr>
            <p:ph type="subTitle" idx="1"/>
          </p:nvPr>
        </p:nvSpPr>
        <p:spPr>
          <a:xfrm>
            <a:off x="6991350" y="3962003"/>
            <a:ext cx="4179570" cy="365125"/>
          </a:xfrm>
        </p:spPr>
        <p:txBody>
          <a:bodyPr>
            <a:norm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1"/>
          <a:srcRect/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</p:cSld>
  <p:clrMapOvr>
    <a:masterClrMapping/>
  </p:clrMapOvr>
  <p:hf dt="0" sldNum="0" hdr="0" ft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EditPoints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 noEditPoints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</a:p>
        </p:txBody>
      </p:sp>
      <p:sp>
        <p:nvSpPr>
          <p:cNvPr id="4" name="Footer Placeholder 3"/>
          <p:cNvSpPr>
            <a:spLocks noGrp="1" noEditPoints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Slide Number Placeholder 4"/>
          <p:cNvSpPr>
            <a:spLocks noGrp="1" noEditPoint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hart Placeholder 6"/>
          <p:cNvSpPr>
            <a:spLocks noGrp="1" noEditPoints="1"/>
          </p:cNvSpPr>
          <p:nvPr>
            <p:ph type="chart" sz="quarter" idx="13"/>
          </p:nvPr>
        </p:nvSpPr>
        <p:spPr>
          <a:xfrm>
            <a:off x="838200" y="2111608"/>
            <a:ext cx="10515600" cy="3744912"/>
          </a:xfrm>
        </p:spPr>
        <p:txBody>
          <a:bodyPr/>
          <a:lstStyle/>
          <a:p>
            <a:pPr lvl="0"/>
            <a:r>
              <a:rPr lang="en-US"/>
              <a:t>Click icon to add chart</a:t>
            </a:r>
          </a:p>
        </p:txBody>
      </p:sp>
    </p:spTree>
  </p:cSld>
  <p:clrMapOvr>
    <a:masterClrMapping/>
  </p:clrMapOvr>
  <p:hf dt="0" sldNum="0" hdr="0" ft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EditPoints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able Placeholder 7"/>
          <p:cNvSpPr>
            <a:spLocks noGrp="1" noEditPoints="1"/>
          </p:cNvSpPr>
          <p:nvPr>
            <p:ph type="tbl" sz="quarter" idx="14"/>
          </p:nvPr>
        </p:nvSpPr>
        <p:spPr>
          <a:xfrm>
            <a:off x="838200" y="2111381"/>
            <a:ext cx="10515600" cy="3744913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  <p:sp>
        <p:nvSpPr>
          <p:cNvPr id="3" name="Date Placeholder 2"/>
          <p:cNvSpPr>
            <a:spLocks noGrp="1" noEditPoints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</a:p>
        </p:txBody>
      </p:sp>
      <p:sp>
        <p:nvSpPr>
          <p:cNvPr id="4" name="Footer Placeholder 3"/>
          <p:cNvSpPr>
            <a:spLocks noGrp="1" noEditPoints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Slide Number Placeholder 4"/>
          <p:cNvSpPr>
            <a:spLocks noGrp="1" noEditPoint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hf dt="0" sldNum="0" hdr="0" ft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/>
          <p:cNvPicPr>
            <a:picLocks noChangeAspect="1"/>
          </p:cNvPicPr>
          <p:nvPr userDrawn="1"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558165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 noEditPoints="1"/>
          </p:cNvSpPr>
          <p:nvPr>
            <p:ph type="title" hasCustomPrompt="1"/>
          </p:nvPr>
        </p:nvSpPr>
        <p:spPr>
          <a:xfrm>
            <a:off x="4657724" y="2809875"/>
            <a:ext cx="6696075" cy="1909763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Subtitle 2"/>
          <p:cNvSpPr>
            <a:spLocks noGrp="1" noEditPoints="1"/>
          </p:cNvSpPr>
          <p:nvPr>
            <p:ph type="subTitle" idx="1"/>
          </p:nvPr>
        </p:nvSpPr>
        <p:spPr>
          <a:xfrm>
            <a:off x="4657725" y="5028803"/>
            <a:ext cx="6696074" cy="365125"/>
          </a:xfrm>
        </p:spPr>
        <p:txBody>
          <a:bodyPr anchor="b">
            <a:normAutofit/>
          </a:bodyPr>
          <a:lstStyle>
            <a:lvl1pPr marL="0" indent="0" algn="l">
              <a:buNone/>
              <a:defRPr sz="16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</a:p>
        </p:txBody>
      </p:sp>
      <p:sp>
        <p:nvSpPr>
          <p:cNvPr id="3" name="Date Placeholder 2"/>
          <p:cNvSpPr>
            <a:spLocks noGrp="1" noEditPoints="1"/>
          </p:cNvSpPr>
          <p:nvPr>
            <p:ph type="dt" sz="half" idx="10"/>
          </p:nvPr>
        </p:nvSpPr>
        <p:spPr>
          <a:xfrm>
            <a:off x="4676774" y="6356350"/>
            <a:ext cx="169545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</a:p>
        </p:txBody>
      </p:sp>
      <p:sp>
        <p:nvSpPr>
          <p:cNvPr id="4" name="Footer Placeholder 3"/>
          <p:cNvSpPr>
            <a:spLocks noGrp="1" noEditPoints="1"/>
          </p:cNvSpPr>
          <p:nvPr>
            <p:ph type="ftr" sz="quarter" idx="11"/>
          </p:nvPr>
        </p:nvSpPr>
        <p:spPr>
          <a:xfrm>
            <a:off x="6743699" y="6356350"/>
            <a:ext cx="2543175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Slide Number Placeholder 4"/>
          <p:cNvSpPr>
            <a:spLocks noGrp="1" noEditPoints="1"/>
          </p:cNvSpPr>
          <p:nvPr>
            <p:ph type="sldNum" sz="quarter" idx="12"/>
          </p:nvPr>
        </p:nvSpPr>
        <p:spPr>
          <a:xfrm>
            <a:off x="9658350" y="6356350"/>
            <a:ext cx="1695450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 userDrawn="1"/>
        </p:nvCxnSpPr>
        <p:spPr>
          <a:xfrm flipV="1">
            <a:off x="2209800" y="0"/>
            <a:ext cx="243840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hf dt="0" sldNum="0" hdr="0" ft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4 Peop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EditPoints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/>
          <p:cNvSpPr>
            <a:spLocks noGrp="1" noEditPoints="1"/>
          </p:cNvSpPr>
          <p:nvPr>
            <p:ph type="pic" sz="quarter" idx="14"/>
          </p:nvPr>
        </p:nvSpPr>
        <p:spPr>
          <a:xfrm>
            <a:off x="1487181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pPr lvl="0"/>
            <a:r>
              <a:rPr lang="en-US"/>
              <a:t>Click icon to add picture</a:t>
            </a:r>
          </a:p>
        </p:txBody>
      </p:sp>
      <p:sp>
        <p:nvSpPr>
          <p:cNvPr id="3" name="Text Placeholder 2"/>
          <p:cNvSpPr>
            <a:spLocks noGrp="1" noEditPoints="1"/>
          </p:cNvSpPr>
          <p:nvPr>
            <p:ph type="body" idx="1" hasCustomPrompt="1"/>
          </p:nvPr>
        </p:nvSpPr>
        <p:spPr>
          <a:xfrm>
            <a:off x="1228568" y="5084524"/>
            <a:ext cx="2317707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/>
          <p:cNvSpPr>
            <a:spLocks noGrp="1" noEditPoints="1"/>
          </p:cNvSpPr>
          <p:nvPr>
            <p:ph type="body" idx="21" hasCustomPrompt="1"/>
          </p:nvPr>
        </p:nvSpPr>
        <p:spPr>
          <a:xfrm>
            <a:off x="1487181" y="5464114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7" name="Picture Placeholder 10"/>
          <p:cNvSpPr>
            <a:spLocks noGrp="1" noEditPoints="1"/>
          </p:cNvSpPr>
          <p:nvPr>
            <p:ph type="pic" sz="quarter" idx="15"/>
          </p:nvPr>
        </p:nvSpPr>
        <p:spPr>
          <a:xfrm>
            <a:off x="3836914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pPr lvl="0"/>
            <a:r>
              <a:rPr lang="en-US"/>
              <a:t>Click icon to add picture</a:t>
            </a:r>
          </a:p>
        </p:txBody>
      </p:sp>
      <p:sp>
        <p:nvSpPr>
          <p:cNvPr id="23" name="Text Placeholder 2"/>
          <p:cNvSpPr>
            <a:spLocks noGrp="1" noEditPoints="1"/>
          </p:cNvSpPr>
          <p:nvPr>
            <p:ph type="body" idx="18" hasCustomPrompt="1"/>
          </p:nvPr>
        </p:nvSpPr>
        <p:spPr>
          <a:xfrm>
            <a:off x="3578300" y="5084524"/>
            <a:ext cx="233081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/>
          <p:cNvSpPr>
            <a:spLocks noGrp="1" noEditPoints="1"/>
          </p:cNvSpPr>
          <p:nvPr>
            <p:ph type="body" idx="22" hasCustomPrompt="1"/>
          </p:nvPr>
        </p:nvSpPr>
        <p:spPr>
          <a:xfrm>
            <a:off x="3836913" y="5478796"/>
            <a:ext cx="1855949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8" name="Picture Placeholder 10"/>
          <p:cNvSpPr>
            <a:spLocks noGrp="1" noEditPoints="1"/>
          </p:cNvSpPr>
          <p:nvPr>
            <p:ph type="pic" sz="quarter" idx="16"/>
          </p:nvPr>
        </p:nvSpPr>
        <p:spPr>
          <a:xfrm>
            <a:off x="632757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pPr lvl="1"/>
            <a:r>
              <a:rPr lang="en-US"/>
              <a:t>Click icon to add picture</a:t>
            </a:r>
          </a:p>
        </p:txBody>
      </p:sp>
      <p:sp>
        <p:nvSpPr>
          <p:cNvPr id="24" name="Text Placeholder 2"/>
          <p:cNvSpPr>
            <a:spLocks noGrp="1" noEditPoints="1"/>
          </p:cNvSpPr>
          <p:nvPr>
            <p:ph type="body" idx="19" hasCustomPrompt="1"/>
          </p:nvPr>
        </p:nvSpPr>
        <p:spPr>
          <a:xfrm>
            <a:off x="6068964" y="5084524"/>
            <a:ext cx="2317707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8" name="Text Placeholder 2"/>
          <p:cNvSpPr>
            <a:spLocks noGrp="1" noEditPoints="1"/>
          </p:cNvSpPr>
          <p:nvPr>
            <p:ph type="body" idx="23" hasCustomPrompt="1"/>
          </p:nvPr>
        </p:nvSpPr>
        <p:spPr>
          <a:xfrm>
            <a:off x="6327577" y="5478796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Picture Placeholder 10"/>
          <p:cNvSpPr>
            <a:spLocks noGrp="1" noEditPoints="1"/>
          </p:cNvSpPr>
          <p:nvPr>
            <p:ph type="pic" sz="quarter" idx="17"/>
          </p:nvPr>
        </p:nvSpPr>
        <p:spPr>
          <a:xfrm>
            <a:off x="874745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pPr lvl="0"/>
            <a:r>
              <a:rPr lang="en-US"/>
              <a:t>Click icon to add picture</a:t>
            </a:r>
          </a:p>
        </p:txBody>
      </p:sp>
      <p:sp>
        <p:nvSpPr>
          <p:cNvPr id="25" name="Text Placeholder 2"/>
          <p:cNvSpPr>
            <a:spLocks noGrp="1" noEditPoints="1"/>
          </p:cNvSpPr>
          <p:nvPr>
            <p:ph type="body" idx="20" hasCustomPrompt="1"/>
          </p:nvPr>
        </p:nvSpPr>
        <p:spPr>
          <a:xfrm>
            <a:off x="8488845" y="5084524"/>
            <a:ext cx="231770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/>
          <p:cNvSpPr>
            <a:spLocks noGrp="1" noEditPoints="1"/>
          </p:cNvSpPr>
          <p:nvPr>
            <p:ph type="body" idx="24" hasCustomPrompt="1"/>
          </p:nvPr>
        </p:nvSpPr>
        <p:spPr>
          <a:xfrm>
            <a:off x="8747458" y="5464114"/>
            <a:ext cx="184551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/>
          <p:cNvSpPr>
            <a:spLocks noGrp="1" noEditPoints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</a:p>
        </p:txBody>
      </p:sp>
      <p:sp>
        <p:nvSpPr>
          <p:cNvPr id="8" name="Footer Placeholder 7"/>
          <p:cNvSpPr>
            <a:spLocks noGrp="1" noEditPoints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9" name="Slide Number Placeholder 8"/>
          <p:cNvSpPr>
            <a:spLocks noGrp="1" noEditPoint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t>‹#›</a:t>
            </a:fld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7334250" y="0"/>
            <a:ext cx="4857750" cy="1724025"/>
            <a:chOff x="7334250" y="0"/>
            <a:chExt cx="4857750" cy="1724025"/>
          </a:xfrm>
        </p:grpSpPr>
        <p:cxnSp>
          <p:nvCxnSpPr>
            <p:cNvPr id="10" name="Straight Connector 9"/>
            <p:cNvCxnSpPr/>
            <p:nvPr userDrawn="1"/>
          </p:nvCxnSpPr>
          <p:spPr>
            <a:xfrm flipH="1" flipV="1">
              <a:off x="7334250" y="0"/>
              <a:ext cx="485775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 userDrawn="1"/>
          </p:nvCxnSpPr>
          <p:spPr>
            <a:xfrm>
              <a:off x="11487150" y="0"/>
              <a:ext cx="704850" cy="17240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hf dt="0" sldNum="0" hdr="0" ft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8 People"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473953"/>
            <a:ext cx="12192000" cy="5621336"/>
            <a:chOff x="0" y="473953"/>
            <a:chExt cx="12192000" cy="5621336"/>
          </a:xfrm>
        </p:grpSpPr>
        <p:pic>
          <p:nvPicPr>
            <p:cNvPr id="13" name="Graphic 12"/>
            <p:cNvPicPr>
              <a:picLocks noChangeAspect="1"/>
            </p:cNvPicPr>
            <p:nvPr userDrawn="1"/>
          </p:nvPicPr>
          <p:blipFill>
            <a:blip r:embed="rId1"/>
            <a:srcRect/>
            <a:stretch>
              <a:fillRect/>
            </a:stretch>
          </p:blipFill>
          <p:spPr>
            <a:xfrm>
              <a:off x="0" y="473953"/>
              <a:ext cx="2057400" cy="1647825"/>
            </a:xfrm>
            <a:prstGeom prst="rect">
              <a:avLst/>
            </a:prstGeom>
          </p:spPr>
        </p:pic>
        <p:pic>
          <p:nvPicPr>
            <p:cNvPr id="14" name="Graphic 13"/>
            <p:cNvPicPr>
              <a:picLocks noChangeAspect="1"/>
            </p:cNvPicPr>
            <p:nvPr userDrawn="1"/>
          </p:nvPicPr>
          <p:blipFill>
            <a:blip r:embed="rId2"/>
            <a:srcRect/>
            <a:stretch>
              <a:fillRect/>
            </a:stretch>
          </p:blipFill>
          <p:spPr>
            <a:xfrm>
              <a:off x="11049000" y="5180889"/>
              <a:ext cx="1143000" cy="91440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 noEditPoints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/>
          <p:cNvSpPr>
            <a:spLocks noGrp="1" noEditPoints="1"/>
          </p:cNvSpPr>
          <p:nvPr>
            <p:ph type="pic" sz="quarter" idx="14"/>
          </p:nvPr>
        </p:nvSpPr>
        <p:spPr>
          <a:xfrm>
            <a:off x="1877176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Font typeface="Arial" pitchFamily="34" charset="0" panose="020B0604020202020204"/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3" name="Text Placeholder 2"/>
          <p:cNvSpPr>
            <a:spLocks noGrp="1" noEditPoints="1"/>
          </p:cNvSpPr>
          <p:nvPr>
            <p:ph type="body" idx="1" hasCustomPrompt="1"/>
          </p:nvPr>
        </p:nvSpPr>
        <p:spPr>
          <a:xfrm>
            <a:off x="1500168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/>
          <p:cNvSpPr>
            <a:spLocks noGrp="1" noEditPoints="1"/>
          </p:cNvSpPr>
          <p:nvPr>
            <p:ph type="body" idx="21" hasCustomPrompt="1"/>
          </p:nvPr>
        </p:nvSpPr>
        <p:spPr>
          <a:xfrm>
            <a:off x="1500168" y="3809747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7" name="Picture Placeholder 10"/>
          <p:cNvSpPr>
            <a:spLocks noGrp="1" noEditPoints="1"/>
          </p:cNvSpPr>
          <p:nvPr>
            <p:ph type="pic" sz="quarter" idx="15"/>
          </p:nvPr>
        </p:nvSpPr>
        <p:spPr>
          <a:xfrm>
            <a:off x="4226270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23" name="Text Placeholder 2"/>
          <p:cNvSpPr>
            <a:spLocks noGrp="1" noEditPoints="1"/>
          </p:cNvSpPr>
          <p:nvPr>
            <p:ph type="body" idx="18" hasCustomPrompt="1"/>
          </p:nvPr>
        </p:nvSpPr>
        <p:spPr>
          <a:xfrm>
            <a:off x="3849262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/>
          <p:cNvSpPr>
            <a:spLocks noGrp="1" noEditPoints="1"/>
          </p:cNvSpPr>
          <p:nvPr>
            <p:ph type="body" idx="22" hasCustomPrompt="1"/>
          </p:nvPr>
        </p:nvSpPr>
        <p:spPr>
          <a:xfrm>
            <a:off x="3849262" y="3809747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2" name="Picture Placeholder 10"/>
          <p:cNvSpPr>
            <a:spLocks noGrp="1" noEditPoints="1"/>
          </p:cNvSpPr>
          <p:nvPr>
            <p:ph type="pic" sz="quarter" idx="37"/>
          </p:nvPr>
        </p:nvSpPr>
        <p:spPr>
          <a:xfrm>
            <a:off x="665558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24" name="Text Placeholder 2"/>
          <p:cNvSpPr>
            <a:spLocks noGrp="1" noEditPoints="1"/>
          </p:cNvSpPr>
          <p:nvPr>
            <p:ph type="body" idx="19" hasCustomPrompt="1"/>
          </p:nvPr>
        </p:nvSpPr>
        <p:spPr>
          <a:xfrm>
            <a:off x="6198355" y="3654378"/>
            <a:ext cx="2105135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8" name="Text Placeholder 2"/>
          <p:cNvSpPr>
            <a:spLocks noGrp="1" noEditPoints="1"/>
          </p:cNvSpPr>
          <p:nvPr>
            <p:ph type="body" idx="23" hasCustomPrompt="1"/>
          </p:nvPr>
        </p:nvSpPr>
        <p:spPr>
          <a:xfrm>
            <a:off x="6095999" y="3809747"/>
            <a:ext cx="2299855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Picture Placeholder 10"/>
          <p:cNvSpPr>
            <a:spLocks noGrp="1" noEditPoints="1"/>
          </p:cNvSpPr>
          <p:nvPr>
            <p:ph type="pic" sz="quarter" idx="17"/>
          </p:nvPr>
        </p:nvSpPr>
        <p:spPr>
          <a:xfrm>
            <a:off x="913681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25" name="Text Placeholder 2"/>
          <p:cNvSpPr>
            <a:spLocks noGrp="1" noEditPoints="1"/>
          </p:cNvSpPr>
          <p:nvPr>
            <p:ph type="body" idx="20" hasCustomPrompt="1"/>
          </p:nvPr>
        </p:nvSpPr>
        <p:spPr>
          <a:xfrm>
            <a:off x="8759806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/>
          <p:cNvSpPr>
            <a:spLocks noGrp="1" noEditPoints="1"/>
          </p:cNvSpPr>
          <p:nvPr>
            <p:ph type="body" idx="24" hasCustomPrompt="1"/>
          </p:nvPr>
        </p:nvSpPr>
        <p:spPr>
          <a:xfrm>
            <a:off x="8744480" y="3809747"/>
            <a:ext cx="184412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5" name="Picture Placeholder 10"/>
          <p:cNvSpPr>
            <a:spLocks noGrp="1" noEditPoints="1"/>
          </p:cNvSpPr>
          <p:nvPr>
            <p:ph type="pic" sz="quarter" idx="26"/>
          </p:nvPr>
        </p:nvSpPr>
        <p:spPr>
          <a:xfrm>
            <a:off x="1877176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4" name="Text Placeholder 2"/>
          <p:cNvSpPr>
            <a:spLocks noGrp="1" noEditPoints="1"/>
          </p:cNvSpPr>
          <p:nvPr>
            <p:ph type="body" idx="25" hasCustomPrompt="1"/>
          </p:nvPr>
        </p:nvSpPr>
        <p:spPr>
          <a:xfrm>
            <a:off x="1500168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2" name="Text Placeholder 2"/>
          <p:cNvSpPr>
            <a:spLocks noGrp="1" noEditPoints="1"/>
          </p:cNvSpPr>
          <p:nvPr>
            <p:ph type="body" idx="33" hasCustomPrompt="1"/>
          </p:nvPr>
        </p:nvSpPr>
        <p:spPr>
          <a:xfrm>
            <a:off x="1500168" y="5668583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6" name="Picture Placeholder 10"/>
          <p:cNvSpPr>
            <a:spLocks noGrp="1" noEditPoints="1"/>
          </p:cNvSpPr>
          <p:nvPr>
            <p:ph type="pic" sz="quarter" idx="27"/>
          </p:nvPr>
        </p:nvSpPr>
        <p:spPr>
          <a:xfrm>
            <a:off x="4226270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9" name="Text Placeholder 2"/>
          <p:cNvSpPr>
            <a:spLocks noGrp="1" noEditPoints="1"/>
          </p:cNvSpPr>
          <p:nvPr>
            <p:ph type="body" idx="30" hasCustomPrompt="1"/>
          </p:nvPr>
        </p:nvSpPr>
        <p:spPr>
          <a:xfrm>
            <a:off x="3849262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3" name="Text Placeholder 2"/>
          <p:cNvSpPr>
            <a:spLocks noGrp="1" noEditPoints="1"/>
          </p:cNvSpPr>
          <p:nvPr>
            <p:ph type="body" idx="34" hasCustomPrompt="1"/>
          </p:nvPr>
        </p:nvSpPr>
        <p:spPr>
          <a:xfrm>
            <a:off x="3849262" y="5668583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3" name="Picture Placeholder 10"/>
          <p:cNvSpPr>
            <a:spLocks noGrp="1" noEditPoints="1"/>
          </p:cNvSpPr>
          <p:nvPr>
            <p:ph type="pic" sz="quarter" idx="38"/>
          </p:nvPr>
        </p:nvSpPr>
        <p:spPr>
          <a:xfrm>
            <a:off x="665558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60" name="Text Placeholder 2"/>
          <p:cNvSpPr>
            <a:spLocks noGrp="1" noEditPoints="1"/>
          </p:cNvSpPr>
          <p:nvPr>
            <p:ph type="body" idx="31" hasCustomPrompt="1"/>
          </p:nvPr>
        </p:nvSpPr>
        <p:spPr>
          <a:xfrm>
            <a:off x="6339926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4" name="Text Placeholder 2"/>
          <p:cNvSpPr>
            <a:spLocks noGrp="1" noEditPoints="1"/>
          </p:cNvSpPr>
          <p:nvPr>
            <p:ph type="body" idx="35" hasCustomPrompt="1"/>
          </p:nvPr>
        </p:nvSpPr>
        <p:spPr>
          <a:xfrm>
            <a:off x="6339926" y="5668583"/>
            <a:ext cx="1813474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8" name="Picture Placeholder 10"/>
          <p:cNvSpPr>
            <a:spLocks noGrp="1" noEditPoints="1"/>
          </p:cNvSpPr>
          <p:nvPr>
            <p:ph type="pic" sz="quarter" idx="29"/>
          </p:nvPr>
        </p:nvSpPr>
        <p:spPr>
          <a:xfrm>
            <a:off x="913681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61" name="Text Placeholder 2"/>
          <p:cNvSpPr>
            <a:spLocks noGrp="1" noEditPoints="1"/>
          </p:cNvSpPr>
          <p:nvPr>
            <p:ph type="body" idx="32" hasCustomPrompt="1"/>
          </p:nvPr>
        </p:nvSpPr>
        <p:spPr>
          <a:xfrm>
            <a:off x="8759806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5" name="Text Placeholder 2"/>
          <p:cNvSpPr>
            <a:spLocks noGrp="1" noEditPoints="1"/>
          </p:cNvSpPr>
          <p:nvPr>
            <p:ph type="body" idx="36" hasCustomPrompt="1"/>
          </p:nvPr>
        </p:nvSpPr>
        <p:spPr>
          <a:xfrm>
            <a:off x="8744480" y="5668583"/>
            <a:ext cx="184412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/>
          <p:cNvSpPr>
            <a:spLocks noGrp="1" noEditPoints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/>
              <a:t>20XX</a:t>
            </a:r>
          </a:p>
        </p:txBody>
      </p:sp>
      <p:sp>
        <p:nvSpPr>
          <p:cNvPr id="8" name="Footer Placeholder 7"/>
          <p:cNvSpPr>
            <a:spLocks noGrp="1" noEditPoints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9" name="Slide Number Placeholder 8"/>
          <p:cNvSpPr>
            <a:spLocks noGrp="1" noEditPoint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fld id="{A49DFD55-3C28-40EF-9E31-A92D2E4017FF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hf dt="0" sldNum="0" hdr="0" ftr="0"/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theme" Target="../theme/theme2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 noEditPoints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 noEditPoints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 noEditPoints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20XX</a:t>
            </a:r>
          </a:p>
        </p:txBody>
      </p:sp>
      <p:sp>
        <p:nvSpPr>
          <p:cNvPr id="5" name="Footer Placeholder 4"/>
          <p:cNvSpPr>
            <a:spLocks noGrp="1" noEditPoints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6" name="Slide Number Placeholder 5"/>
          <p:cNvSpPr>
            <a:spLocks noGrp="1" noEditPoints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9DFD55-3C28-40EF-9E31-A92D2E4017FF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itchFamily="34" charset="0" panose="020B0604020202020204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 panose="020B0604020202020204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25.png"/><Relationship Id="rId10" Type="http://schemas.openxmlformats.org/officeDocument/2006/relationships/slideLayout" Target="../slideLayouts/slideLayout12.xml"/><Relationship Id="rId11" Type="http://schemas.openxmlformats.org/officeDocument/2006/relationships/notesSlide" Target="../notesSlides/notesSlide10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7" Type="http://schemas.openxmlformats.org/officeDocument/2006/relationships/image" Target="../media/image31.png"/><Relationship Id="rId8" Type="http://schemas.openxmlformats.org/officeDocument/2006/relationships/image" Target="../media/image32.png"/><Relationship Id="rId9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34.png"/><Relationship Id="rId10" Type="http://schemas.openxmlformats.org/officeDocument/2006/relationships/slideLayout" Target="../slideLayouts/slideLayout3.xml"/><Relationship Id="rId11" Type="http://schemas.openxmlformats.org/officeDocument/2006/relationships/notesSlide" Target="../notesSlides/notesSlide14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6" Type="http://schemas.openxmlformats.org/officeDocument/2006/relationships/image" Target="../media/image39.png"/><Relationship Id="rId7" Type="http://schemas.openxmlformats.org/officeDocument/2006/relationships/image" Target="../media/image40.png"/><Relationship Id="rId8" Type="http://schemas.openxmlformats.org/officeDocument/2006/relationships/image" Target="../media/image41.png"/><Relationship Id="rId9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image" Target="../media/image44.png"/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5" Type="http://schemas.openxmlformats.org/officeDocument/2006/relationships/image" Target="../media/image47.png"/><Relationship Id="rId6" Type="http://schemas.openxmlformats.org/officeDocument/2006/relationships/slideLayout" Target="../slideLayouts/slideLayout3.xml"/><Relationship Id="rId7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image" Target="../media/image49.png"/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5" Type="http://schemas.openxmlformats.org/officeDocument/2006/relationships/image" Target="../media/image52.jpeg"/><Relationship Id="rId6" Type="http://schemas.openxmlformats.org/officeDocument/2006/relationships/slideLayout" Target="../slideLayouts/slideLayout12.xml"/><Relationship Id="rId7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image53.png"/><Relationship Id="rId2" Type="http://schemas.openxmlformats.org/officeDocument/2006/relationships/image" Target="../media/image54.png"/><Relationship Id="rId3" Type="http://schemas.openxmlformats.org/officeDocument/2006/relationships/image" Target="../media/image55.png"/><Relationship Id="rId4" Type="http://schemas.openxmlformats.org/officeDocument/2006/relationships/image" Target="../media/image56.png"/><Relationship Id="rId5" Type="http://schemas.openxmlformats.org/officeDocument/2006/relationships/slideLayout" Target="../slideLayouts/slideLayout12.xml"/><Relationship Id="rId6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image57.png"/><Relationship Id="rId2" Type="http://schemas.openxmlformats.org/officeDocument/2006/relationships/slideLayout" Target="../slideLayouts/slideLayout12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image58.png"/><Relationship Id="rId2" Type="http://schemas.openxmlformats.org/officeDocument/2006/relationships/image" Target="../media/image59.png"/><Relationship Id="rId3" Type="http://schemas.openxmlformats.org/officeDocument/2006/relationships/slideLayout" Target="../slideLayouts/slideLayout12.xml"/><Relationship Id="rId4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7.jpeg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slideLayout" Target="../slideLayouts/slideLayout8.xml"/><Relationship Id="rId5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image60.png"/><Relationship Id="rId2" Type="http://schemas.openxmlformats.org/officeDocument/2006/relationships/image" Target="../media/image61.png"/><Relationship Id="rId3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slideLayout" Target="../slideLayouts/slideLayout3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2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EditPoints="1"/>
          </p:cNvSpPr>
          <p:nvPr>
            <p:ph type="ctrTitle"/>
          </p:nvPr>
        </p:nvSpPr>
        <p:spPr>
          <a:xfrm>
            <a:off x="4632384" y="4425196"/>
            <a:ext cx="7401463" cy="570974"/>
          </a:xfrm>
        </p:spPr>
        <p:txBody>
          <a:bodyPr/>
          <a:lstStyle/>
          <a:p>
            <a:r>
              <a:rPr lang="en-US"/>
              <a:t>Data Analysis – Team project</a:t>
            </a:r>
            <a:br>
              <a:rPr lang="en-US"/>
            </a:br>
            <a:r>
              <a:rPr lang="en-US"/>
              <a:t>Crime rate in west midlands</a:t>
            </a:r>
          </a:p>
        </p:txBody>
      </p:sp>
      <p:sp>
        <p:nvSpPr>
          <p:cNvPr id="3" name="Subtitle 2"/>
          <p:cNvSpPr>
            <a:spLocks noGrp="1" noEditPoints="1"/>
          </p:cNvSpPr>
          <p:nvPr>
            <p:ph type="subTitle" idx="1"/>
          </p:nvPr>
        </p:nvSpPr>
        <p:spPr>
          <a:xfrm>
            <a:off x="7744653" y="4996170"/>
            <a:ext cx="1600515" cy="1387377"/>
          </a:xfrm>
        </p:spPr>
        <p:txBody>
          <a:bodyPr>
            <a:normAutofit/>
          </a:bodyPr>
          <a:lstStyle/>
          <a:p>
            <a:pPr algn="ctr"/>
            <a:r>
              <a:rPr lang="en-US" b="1"/>
              <a:t>Team 4</a:t>
            </a:r>
            <a:r>
              <a:rPr lang="en-US" sz="1200"/>
              <a:t> </a:t>
            </a:r>
          </a:p>
          <a:p>
            <a:pPr marL="171450" indent="-171450">
              <a:buFont typeface="Wingdings" pitchFamily="2" charset="2" panose="05000000000000000000"/>
              <a:buChar char="v"/>
            </a:pPr>
            <a:r>
              <a:rPr lang="en-US" sz="1200"/>
              <a:t>Jyothi </a:t>
            </a:r>
            <a:r>
              <a:rPr lang="en-US" sz="1200" err="1"/>
              <a:t>Palle</a:t>
            </a:r>
            <a:endParaRPr lang="en-US" sz="1200"/>
          </a:p>
          <a:p>
            <a:pPr marL="171450" indent="-171450">
              <a:buFont typeface="Wingdings" pitchFamily="2" charset="2" panose="05000000000000000000"/>
              <a:buChar char="v"/>
            </a:pPr>
            <a:r>
              <a:rPr lang="en-US" sz="1200"/>
              <a:t>Olive </a:t>
            </a:r>
            <a:r>
              <a:rPr lang="en-US" sz="1200" err="1"/>
              <a:t>Mckenzie</a:t>
            </a:r>
            <a:endParaRPr lang="en-US" sz="1200"/>
          </a:p>
          <a:p>
            <a:pPr marL="171450" indent="-171450">
              <a:buFont typeface="Wingdings" pitchFamily="2" charset="2" panose="05000000000000000000"/>
              <a:buChar char="v"/>
            </a:pPr>
            <a:r>
              <a:rPr lang="en-US" sz="1200"/>
              <a:t>Hoi </a:t>
            </a:r>
            <a:r>
              <a:rPr lang="en-US" sz="1200" err="1"/>
              <a:t>Hei</a:t>
            </a:r>
            <a:r>
              <a:rPr lang="en-US" sz="1200"/>
              <a:t> Ng (Tony)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Straight Connector 33"/>
          <p:cNvCxnSpPr>
            <a:cxnSpLocks noGrp="1" noRot="1" noChangeAspect="1" noMove="1" noResize="1" noEditPoints="1" noAdjustHandles="1" noChangeArrowheads="1" noChangeShapeType="1"/>
          </p:cNvCxnSpPr>
          <p:nvPr/>
        </p:nvCxnSpPr>
        <p:spPr>
          <a:xfrm>
            <a:off x="1524000" y="5778706"/>
            <a:ext cx="914400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 noEditPoints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200"/>
              <a:t>08/12/2022</a:t>
            </a:r>
          </a:p>
        </p:txBody>
      </p:sp>
      <p:sp>
        <p:nvSpPr>
          <p:cNvPr id="8" name="Footer Placeholder 7"/>
          <p:cNvSpPr>
            <a:spLocks noGrp="1" noEditPoints="1"/>
          </p:cNvSpPr>
          <p:nvPr>
            <p:ph type="ftr" sz="quarter" idx="11"/>
          </p:nvPr>
        </p:nvSpPr>
        <p:spPr>
          <a:xfrm>
            <a:off x="4369724" y="6568440"/>
            <a:ext cx="3322320" cy="172085"/>
          </a:xfrm>
        </p:spPr>
        <p:txBody>
          <a:bodyPr vert="horz" lIns="91440" tIns="45720" rIns="91440" bIns="45720" rtlCol="0" anchor="ctr">
            <a:normAutofit fontScale="47500" lnSpcReduction="20000"/>
          </a:bodyPr>
          <a:lstStyle/>
          <a:p>
            <a:r>
              <a:rPr lang="en-US" sz="1200"/>
              <a:t>Team Project Team 4</a:t>
            </a:r>
          </a:p>
        </p:txBody>
      </p:sp>
      <p:sp>
        <p:nvSpPr>
          <p:cNvPr id="9" name="Slide Number Placeholder 8"/>
          <p:cNvSpPr>
            <a:spLocks noGrp="1" noEditPoints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49DFD55-3C28-40EF-9E31-A92D2E4017FF}" type="slidenum">
              <a:rPr lang="en-US" sz="1200" smtClean="0"/>
              <a:t>10</a:t>
            </a:fld>
            <a:endParaRPr lang="en-US" sz="1200"/>
          </a:p>
        </p:txBody>
      </p:sp>
      <p:pic>
        <p:nvPicPr>
          <p:cNvPr id="3" name="Picture 3" descr="Chart, pie chart&#10;&#10;Description automatically generated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385296" y="1785026"/>
            <a:ext cx="2743200" cy="1941462"/>
          </a:xfrm>
          <a:prstGeom prst="rect">
            <a:avLst/>
          </a:prstGeom>
        </p:spPr>
      </p:pic>
      <p:pic>
        <p:nvPicPr>
          <p:cNvPr id="5" name="Picture 5" descr="Chart, pie chart&#10;&#10;Description automatically generated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096238" y="1934976"/>
            <a:ext cx="2743200" cy="1941462"/>
          </a:xfrm>
          <a:prstGeom prst="rect">
            <a:avLst/>
          </a:prstGeom>
        </p:spPr>
      </p:pic>
      <p:pic>
        <p:nvPicPr>
          <p:cNvPr id="6" name="Picture 11" descr="Chart, pie chart&#10;&#10;Description automatically generated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8683418" y="1949689"/>
            <a:ext cx="2743200" cy="1941462"/>
          </a:xfrm>
          <a:prstGeom prst="rect">
            <a:avLst/>
          </a:prstGeom>
        </p:spPr>
      </p:pic>
      <p:pic>
        <p:nvPicPr>
          <p:cNvPr id="12" name="Picture 12" descr="Chart, pie chart&#10;&#10;Description automatically generated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340625" y="3976170"/>
            <a:ext cx="2630774" cy="1854020"/>
          </a:xfrm>
          <a:prstGeom prst="rect">
            <a:avLst/>
          </a:prstGeom>
        </p:spPr>
      </p:pic>
      <p:pic>
        <p:nvPicPr>
          <p:cNvPr id="13" name="Picture 13" descr="Chart, pie chart&#10;&#10;Description automatically generated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3186691" y="3881390"/>
            <a:ext cx="2743200" cy="1941462"/>
          </a:xfrm>
          <a:prstGeom prst="rect">
            <a:avLst/>
          </a:prstGeom>
        </p:spPr>
      </p:pic>
      <p:pic>
        <p:nvPicPr>
          <p:cNvPr id="14" name="Picture 14" descr="Chart, pie chart&#10;&#10;Description automatically generated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6030884" y="3884284"/>
            <a:ext cx="2743200" cy="1941462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2700455" y="741873"/>
            <a:ext cx="5910145" cy="754385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rtlCol="0" anchor="t">
            <a:prstTxWarp prst="textNoShape">
              <a:avLst/>
            </a:prstTxWarp>
            <a:spAutoFit/>
          </a:bodyPr>
          <a:lstStyle/>
          <a:p>
            <a:r>
              <a:rPr lang="en-GB"/>
              <a:t>T</a:t>
            </a:r>
            <a:r>
              <a:rPr lang="en-GB" sz="1200"/>
              <a:t>otal Number of crimes per city over the nine months remained almost constant </a:t>
            </a:r>
            <a:endParaRPr lang="en-US"/>
          </a:p>
          <a:p>
            <a:r>
              <a:rPr lang="en-GB" sz="1200"/>
              <a:t>with very small fluctuations. 1.6 for Birmingham, 2.4 for Wolverhampton,1.1 Coventry and 1.5 for Sandwell  </a:t>
            </a:r>
            <a:endParaRPr lang="en-US"/>
          </a:p>
        </p:txBody>
      </p:sp>
      <p:pic>
        <p:nvPicPr>
          <p:cNvPr id="16" name="Picture 16" descr="Chart, pie chart&#10;&#10;Description automatically generated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8690395" y="-4597"/>
            <a:ext cx="2743200" cy="1941462"/>
          </a:xfrm>
          <a:prstGeom prst="rect">
            <a:avLst/>
          </a:prstGeom>
        </p:spPr>
      </p:pic>
      <p:pic>
        <p:nvPicPr>
          <p:cNvPr id="18" name="Picture 18" descr="Chart, pie chart&#10;&#10;Description automatically generated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3290280" y="1780818"/>
            <a:ext cx="2743200" cy="1941462"/>
          </a:xfrm>
          <a:prstGeom prst="rect">
            <a:avLst/>
          </a:prstGeom>
        </p:spPr>
      </p:pic>
      <p:pic>
        <p:nvPicPr>
          <p:cNvPr id="19" name="Picture 19" descr="Chart, pie chart&#10;&#10;Description automatically generated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8653225" y="3888123"/>
            <a:ext cx="2743200" cy="1941462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3440781" y="146465"/>
            <a:ext cx="4423573" cy="3713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/>
              <a:t>T</a:t>
            </a:r>
            <a:r>
              <a:rPr lang="en-GB" sz="1200" b="1"/>
              <a:t>otal Number of crimes per city from Jan 2022-Sep 2022</a:t>
            </a:r>
            <a:endParaRPr lang="en-US" sz="1400" b="1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EditPoints="1"/>
          </p:cNvSpPr>
          <p:nvPr>
            <p:ph type="title"/>
          </p:nvPr>
        </p:nvSpPr>
        <p:spPr>
          <a:xfrm>
            <a:off x="507148" y="491469"/>
            <a:ext cx="8958920" cy="1130570"/>
          </a:xfrm>
        </p:spPr>
        <p:txBody>
          <a:bodyPr>
            <a:normAutofit/>
          </a:bodyPr>
          <a:lstStyle/>
          <a:p>
            <a:r>
              <a:rPr lang="en-GB" b="1">
                <a:latin typeface="Calibri" pitchFamily="34" charset="0" panose="020F0502020204030204"/>
                <a:cs typeface="Calibri" pitchFamily="34" charset="0" panose="020F0502020204030204"/>
              </a:rPr>
              <a:t>     WHAT KIND OF CRIMES OCCUR IN EACH AREA?</a:t>
            </a:r>
            <a:r>
              <a:rPr lang="en-GB">
                <a:latin typeface="Calibri" pitchFamily="34" charset="0" panose="020F0502020204030204"/>
                <a:cs typeface="Calibri" pitchFamily="34" charset="0" panose="020F0502020204030204"/>
              </a:rPr>
              <a:t> </a:t>
            </a:r>
            <a:br>
              <a:rPr lang="en-GB">
                <a:latin typeface="Calibri" pitchFamily="34" charset="0" panose="020F0502020204030204"/>
                <a:cs typeface="Calibri" pitchFamily="34" charset="0" panose="020F0502020204030204"/>
              </a:rPr>
            </a:br>
            <a:endParaRPr lang="en-GB">
              <a:ea typeface="+mj-lt"/>
              <a:cs typeface="+mj-lt"/>
            </a:endParaRPr>
          </a:p>
        </p:txBody>
      </p:sp>
      <p:sp>
        <p:nvSpPr>
          <p:cNvPr id="3" name="Text Placeholder 2"/>
          <p:cNvSpPr>
            <a:spLocks noGrp="1" noEditPoints="1"/>
          </p:cNvSpPr>
          <p:nvPr>
            <p:ph type="body" idx="1"/>
          </p:nvPr>
        </p:nvSpPr>
        <p:spPr>
          <a:xfrm>
            <a:off x="1018246" y="1588506"/>
            <a:ext cx="9878895" cy="459217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/>
              <a:t>These are all the Kinds of Crimes which occur in each area</a:t>
            </a:r>
            <a:endParaRPr lang="en-US"/>
          </a:p>
          <a:p>
            <a:endParaRPr lang="en-GB" dirty="0"/>
          </a:p>
          <a:p>
            <a:pPr>
              <a:spcBef>
                <a:spcPts val="0"/>
              </a:spcBef>
            </a:pPr>
            <a:r>
              <a:rPr lang="en-GB">
                <a:ea typeface="+mn-lt"/>
                <a:cs typeface="+mn-lt"/>
              </a:rPr>
              <a:t>Violence and sexual offences  </a:t>
            </a:r>
            <a:endParaRPr lang="en-US">
              <a:ea typeface="+mn-lt"/>
              <a:cs typeface="+mn-lt"/>
            </a:endParaRPr>
          </a:p>
          <a:p>
            <a:pPr>
              <a:spcBef>
                <a:spcPts val="0"/>
              </a:spcBef>
            </a:pPr>
            <a:r>
              <a:rPr lang="en-GB">
                <a:ea typeface="+mn-lt"/>
                <a:cs typeface="+mn-lt"/>
              </a:rPr>
              <a:t>Vehicle crime  </a:t>
            </a:r>
            <a:endParaRPr lang="en-US">
              <a:ea typeface="+mn-lt"/>
              <a:cs typeface="+mn-lt"/>
            </a:endParaRPr>
          </a:p>
          <a:p>
            <a:pPr>
              <a:spcBef>
                <a:spcPts val="0"/>
              </a:spcBef>
            </a:pPr>
            <a:r>
              <a:rPr lang="en-GB">
                <a:ea typeface="+mn-lt"/>
                <a:cs typeface="+mn-lt"/>
              </a:rPr>
              <a:t>Public order  </a:t>
            </a:r>
            <a:endParaRPr lang="en-US">
              <a:ea typeface="+mn-lt"/>
              <a:cs typeface="+mn-lt"/>
            </a:endParaRPr>
          </a:p>
          <a:p>
            <a:pPr>
              <a:spcBef>
                <a:spcPts val="0"/>
              </a:spcBef>
            </a:pPr>
            <a:r>
              <a:rPr lang="en-GB">
                <a:ea typeface="+mn-lt"/>
                <a:cs typeface="+mn-lt"/>
              </a:rPr>
              <a:t>Criminal damage and arson </a:t>
            </a:r>
            <a:endParaRPr lang="en-US">
              <a:ea typeface="+mn-lt"/>
              <a:cs typeface="+mn-lt"/>
            </a:endParaRPr>
          </a:p>
          <a:p>
            <a:pPr>
              <a:spcBef>
                <a:spcPts val="0"/>
              </a:spcBef>
            </a:pPr>
            <a:r>
              <a:rPr lang="en-GB">
                <a:ea typeface="+mn-lt"/>
                <a:cs typeface="+mn-lt"/>
              </a:rPr>
              <a:t>Other theft </a:t>
            </a:r>
            <a:endParaRPr lang="en-US">
              <a:ea typeface="+mn-lt"/>
              <a:cs typeface="+mn-lt"/>
            </a:endParaRPr>
          </a:p>
          <a:p>
            <a:pPr>
              <a:spcBef>
                <a:spcPts val="0"/>
              </a:spcBef>
            </a:pPr>
            <a:r>
              <a:rPr lang="en-GB">
                <a:ea typeface="+mn-lt"/>
                <a:cs typeface="+mn-lt"/>
              </a:rPr>
              <a:t>Anti-social behaviour </a:t>
            </a:r>
            <a:endParaRPr lang="en-US">
              <a:ea typeface="+mn-lt"/>
              <a:cs typeface="+mn-lt"/>
            </a:endParaRPr>
          </a:p>
          <a:p>
            <a:pPr>
              <a:spcBef>
                <a:spcPts val="0"/>
              </a:spcBef>
            </a:pPr>
            <a:r>
              <a:rPr lang="en-GB">
                <a:ea typeface="+mn-lt"/>
                <a:cs typeface="+mn-lt"/>
              </a:rPr>
              <a:t>Burglary </a:t>
            </a:r>
            <a:endParaRPr lang="en-US">
              <a:ea typeface="+mn-lt"/>
              <a:cs typeface="+mn-lt"/>
            </a:endParaRPr>
          </a:p>
          <a:p>
            <a:pPr>
              <a:spcBef>
                <a:spcPts val="0"/>
              </a:spcBef>
            </a:pPr>
            <a:r>
              <a:rPr lang="en-GB">
                <a:ea typeface="+mn-lt"/>
                <a:cs typeface="+mn-lt"/>
              </a:rPr>
              <a:t>Shoplifting </a:t>
            </a:r>
            <a:endParaRPr lang="en-US">
              <a:ea typeface="+mn-lt"/>
              <a:cs typeface="+mn-lt"/>
            </a:endParaRPr>
          </a:p>
          <a:p>
            <a:pPr>
              <a:spcBef>
                <a:spcPts val="0"/>
              </a:spcBef>
            </a:pPr>
            <a:r>
              <a:rPr lang="en-GB">
                <a:ea typeface="+mn-lt"/>
                <a:cs typeface="+mn-lt"/>
              </a:rPr>
              <a:t>Drugs </a:t>
            </a:r>
            <a:endParaRPr lang="en-US">
              <a:ea typeface="+mn-lt"/>
              <a:cs typeface="+mn-lt"/>
            </a:endParaRPr>
          </a:p>
          <a:p>
            <a:pPr>
              <a:spcBef>
                <a:spcPts val="0"/>
              </a:spcBef>
            </a:pPr>
            <a:r>
              <a:rPr lang="en-GB">
                <a:ea typeface="+mn-lt"/>
                <a:cs typeface="+mn-lt"/>
              </a:rPr>
              <a:t>Robbery </a:t>
            </a:r>
            <a:endParaRPr lang="en-US">
              <a:ea typeface="+mn-lt"/>
              <a:cs typeface="+mn-lt"/>
            </a:endParaRPr>
          </a:p>
          <a:p>
            <a:pPr>
              <a:spcBef>
                <a:spcPts val="0"/>
              </a:spcBef>
            </a:pPr>
            <a:r>
              <a:rPr lang="en-GB">
                <a:ea typeface="+mn-lt"/>
                <a:cs typeface="+mn-lt"/>
              </a:rPr>
              <a:t>Other crime </a:t>
            </a:r>
            <a:endParaRPr lang="en-US">
              <a:ea typeface="+mn-lt"/>
              <a:cs typeface="+mn-lt"/>
            </a:endParaRPr>
          </a:p>
          <a:p>
            <a:pPr>
              <a:spcBef>
                <a:spcPts val="0"/>
              </a:spcBef>
            </a:pPr>
            <a:r>
              <a:rPr lang="en-GB">
                <a:ea typeface="+mn-lt"/>
                <a:cs typeface="+mn-lt"/>
              </a:rPr>
              <a:t>Possession of weapons </a:t>
            </a:r>
            <a:endParaRPr lang="en-US">
              <a:ea typeface="+mn-lt"/>
              <a:cs typeface="+mn-lt"/>
            </a:endParaRPr>
          </a:p>
          <a:p>
            <a:pPr>
              <a:spcBef>
                <a:spcPts val="0"/>
              </a:spcBef>
            </a:pPr>
            <a:r>
              <a:rPr lang="en-GB">
                <a:ea typeface="+mn-lt"/>
                <a:cs typeface="+mn-lt"/>
              </a:rPr>
              <a:t>Theft from the person  </a:t>
            </a:r>
            <a:endParaRPr lang="en-US">
              <a:ea typeface="+mn-lt"/>
              <a:cs typeface="+mn-lt"/>
            </a:endParaRPr>
          </a:p>
          <a:p>
            <a:pPr>
              <a:spcBef>
                <a:spcPts val="0"/>
              </a:spcBef>
            </a:pPr>
            <a:r>
              <a:rPr lang="en-GB">
                <a:ea typeface="+mn-lt"/>
                <a:cs typeface="+mn-lt"/>
              </a:rPr>
              <a:t>Bicycle theft </a:t>
            </a:r>
            <a:endParaRPr lang="en-US">
              <a:ea typeface="+mn-lt"/>
              <a:cs typeface="+mn-lt"/>
            </a:endParaRPr>
          </a:p>
          <a:p>
            <a:endParaRPr lang="en-GB"/>
          </a:p>
          <a:p>
            <a:endParaRPr lang="en-GB"/>
          </a:p>
        </p:txBody>
      </p:sp>
      <p:sp>
        <p:nvSpPr>
          <p:cNvPr id="4" name="Date Placeholder 3"/>
          <p:cNvSpPr>
            <a:spLocks noGrp="1" noEditPoints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5" name="Footer Placeholder 4"/>
          <p:cNvSpPr>
            <a:spLocks noGrp="1" noEditPoints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6" name="Slide Number Placeholder 5"/>
          <p:cNvSpPr>
            <a:spLocks noGrp="1" noEditPoints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t>11</a:t>
            </a:fld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 noEditPoints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08/12/2022</a:t>
            </a:r>
          </a:p>
        </p:txBody>
      </p:sp>
      <p:sp>
        <p:nvSpPr>
          <p:cNvPr id="5" name="Footer Placeholder 4"/>
          <p:cNvSpPr>
            <a:spLocks noGrp="1" noEditPoints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6" name="Slide Number Placeholder 5"/>
          <p:cNvSpPr>
            <a:spLocks noGrp="1" noEditPoints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t>12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733611" y="1027599"/>
            <a:ext cx="7327106" cy="369332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rtlCol="0" anchor="t">
            <a:prstTxWarp prst="textNoShape">
              <a:avLst/>
            </a:prstTxWarp>
            <a:spAutoFit/>
          </a:bodyPr>
          <a:lstStyle/>
          <a:p>
            <a:r>
              <a:rPr lang="en-GB" cap="all" dirty="0">
                <a:latin typeface="Calibri" pitchFamily="34" charset="0" panose="020F0502020204030204"/>
              </a:rPr>
              <a:t>WHICH CRIME HAS THE MOST RECORDS IN EACH AREA?</a:t>
            </a:r>
            <a:r>
              <a:rPr lang="en-GB" dirty="0">
                <a:latin typeface="Calibri" pitchFamily="34" charset="0" panose="020F0502020204030204"/>
                <a:cs typeface="Calibri" pitchFamily="34" charset="0" panose="020F0502020204030204"/>
              </a:rPr>
              <a:t>​</a:t>
            </a:r>
            <a:endParaRPr lang="en-GB" dirty="0"/>
          </a:p>
        </p:txBody>
      </p:sp>
      <p:sp>
        <p:nvSpPr>
          <p:cNvPr id="11" name="TextBox 10"/>
          <p:cNvSpPr txBox="1"/>
          <p:nvPr/>
        </p:nvSpPr>
        <p:spPr>
          <a:xfrm>
            <a:off x="-5839836" y="1841861"/>
            <a:ext cx="8489155" cy="369332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rtlCol="0" anchor="t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2" name="TextBox 1"/>
          <p:cNvSpPr txBox="1"/>
          <p:nvPr/>
        </p:nvSpPr>
        <p:spPr>
          <a:xfrm>
            <a:off x="565726" y="2378363"/>
            <a:ext cx="7027429" cy="369332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rtlCol="0" anchor="t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graphicFrame>
        <p:nvGraphicFramePr>
          <p:cNvPr id="10" name="Table 11"/>
          <p:cNvGraphicFramePr>
            <a:graphicFrameLocks noGrp="1"/>
          </p:cNvGraphicFramePr>
          <p:nvPr/>
        </p:nvGraphicFramePr>
        <p:xfrm>
          <a:off x="1733611" y="1841862"/>
          <a:ext cx="6876989" cy="44118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32763"/>
                <a:gridCol w="2251896"/>
                <a:gridCol w="2292330"/>
              </a:tblGrid>
              <a:tr h="834302"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City</a:t>
                      </a:r>
                      <a:endParaRPr lang="en-GB" dirty="0" err="1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Crime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Number Of Crimes Committed</a:t>
                      </a:r>
                    </a:p>
                  </a:txBody>
                  <a:tcPr/>
                </a:tc>
              </a:tr>
              <a:tr h="834302">
                <a:tc>
                  <a:txBody>
                    <a:bodyPr/>
                    <a:lstStyle/>
                    <a:p>
                      <a:r>
                        <a:rPr lang="en-GB" dirty="0"/>
                        <a:t>Birmingham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0" i="0" u="none" strike="noStrike" noProof="0" dirty="0">
                          <a:latin typeface="Tenorite"/>
                        </a:rPr>
                        <a:t>Violence and sexual offences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6177</a:t>
                      </a:r>
                    </a:p>
                  </a:txBody>
                  <a:tcPr/>
                </a:tc>
              </a:tr>
              <a:tr h="834302">
                <a:tc>
                  <a:txBody>
                    <a:bodyPr/>
                    <a:lstStyle/>
                    <a:p>
                      <a:r>
                        <a:rPr lang="en-GB" dirty="0"/>
                        <a:t>Sandwell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b="0" i="0" u="none" strike="noStrike" noProof="0" dirty="0">
                          <a:latin typeface="Tenorite"/>
                        </a:rPr>
                        <a:t>Violence and sexual offences</a:t>
                      </a:r>
                    </a:p>
                    <a:p>
                      <a:pPr>
                        <a:buNone/>
                      </a:pP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1528</a:t>
                      </a:r>
                    </a:p>
                  </a:txBody>
                  <a:tcPr/>
                </a:tc>
              </a:tr>
              <a:tr h="834302">
                <a:tc>
                  <a:txBody>
                    <a:bodyPr/>
                    <a:lstStyle/>
                    <a:p>
                      <a:r>
                        <a:rPr lang="en-GB" dirty="0"/>
                        <a:t>Coventry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b="0" i="0" u="none" strike="noStrike" noProof="0" dirty="0">
                          <a:latin typeface="Tenorite"/>
                        </a:rPr>
                        <a:t>Violence and sexual offences</a:t>
                      </a:r>
                    </a:p>
                    <a:p>
                      <a:pPr>
                        <a:buNone/>
                      </a:pP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1503</a:t>
                      </a:r>
                    </a:p>
                  </a:txBody>
                  <a:tcPr/>
                </a:tc>
              </a:tr>
              <a:tr h="834302">
                <a:tc>
                  <a:txBody>
                    <a:bodyPr/>
                    <a:lstStyle/>
                    <a:p>
                      <a:r>
                        <a:rPr lang="en-GB" dirty="0"/>
                        <a:t>Wolverhampton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b="0" i="0" u="none" strike="noStrike" noProof="0" dirty="0">
                          <a:latin typeface="Tenorite"/>
                        </a:rPr>
                        <a:t>Violence and sexual offences</a:t>
                      </a:r>
                    </a:p>
                    <a:p>
                      <a:pPr>
                        <a:buNone/>
                      </a:pP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1417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8" name="TextBox 27"/>
          <p:cNvSpPr txBox="1"/>
          <p:nvPr/>
        </p:nvSpPr>
        <p:spPr>
          <a:xfrm>
            <a:off x="1619729" y="292930"/>
            <a:ext cx="3342844" cy="3713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/>
              <a:t>Question 2</a:t>
            </a:r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EditPoints="1"/>
          </p:cNvSpPr>
          <p:nvPr>
            <p:ph type="title"/>
          </p:nvPr>
        </p:nvSpPr>
        <p:spPr>
          <a:xfrm>
            <a:off x="408871" y="40914"/>
            <a:ext cx="11473293" cy="685367"/>
          </a:xfrm>
        </p:spPr>
        <p:txBody>
          <a:bodyPr>
            <a:normAutofit/>
          </a:bodyPr>
          <a:lstStyle/>
          <a:p>
            <a:r>
              <a:rPr lang="en-GB" sz="2400" b="1" u="sng"/>
              <a:t>Total crimes committed in January 2022 for all  four Areas</a:t>
            </a:r>
          </a:p>
        </p:txBody>
      </p:sp>
      <p:sp>
        <p:nvSpPr>
          <p:cNvPr id="4" name="Date Placeholder 3"/>
          <p:cNvSpPr>
            <a:spLocks noGrp="1" noEditPoints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5" name="Footer Placeholder 4"/>
          <p:cNvSpPr>
            <a:spLocks noGrp="1" noEditPoints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6" name="Slide Number Placeholder 5"/>
          <p:cNvSpPr>
            <a:spLocks noGrp="1" noEditPoints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t>13</a:t>
            </a:fld>
            <a:endParaRPr lang="en-US"/>
          </a:p>
        </p:txBody>
      </p:sp>
      <p:graphicFrame>
        <p:nvGraphicFramePr>
          <p:cNvPr id="3" name="Table 7"/>
          <p:cNvGraphicFramePr>
            <a:graphicFrameLocks noGrp="1"/>
          </p:cNvGraphicFramePr>
          <p:nvPr/>
        </p:nvGraphicFramePr>
        <p:xfrm>
          <a:off x="3066585" y="771292"/>
          <a:ext cx="3466384" cy="60647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50600"/>
                <a:gridCol w="1315784"/>
              </a:tblGrid>
              <a:tr h="438583"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Crimes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b="1" dirty="0">
                          <a:solidFill>
                            <a:schemeClr val="tx1"/>
                          </a:solidFill>
                        </a:rPr>
                        <a:t>Number of</a:t>
                      </a:r>
                      <a:endParaRPr lang="en-US" dirty="0"/>
                    </a:p>
                    <a:p>
                      <a:pPr>
                        <a:buNone/>
                      </a:pPr>
                      <a:r>
                        <a:rPr lang="en-GB" sz="1200" b="1" dirty="0">
                          <a:solidFill>
                            <a:schemeClr val="tx1"/>
                          </a:solidFill>
                        </a:rPr>
                        <a:t> Crimes</a:t>
                      </a:r>
                    </a:p>
                  </a:txBody>
                  <a:tcPr/>
                </a:tc>
              </a:tr>
              <a:tr h="350866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</a:tr>
              <a:tr h="28946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 b="0" i="0" u="none" strike="noStrike" noProof="0" dirty="0">
                          <a:latin typeface="Tenorite"/>
                        </a:rPr>
                        <a:t>Violence and sexual offences </a:t>
                      </a:r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 b="0" i="0" u="none" strike="noStrike" noProof="0" dirty="0">
                          <a:latin typeface="Tenorite"/>
                        </a:rPr>
                        <a:t>13179</a:t>
                      </a:r>
                      <a:endParaRPr lang="en-US" sz="1200"/>
                    </a:p>
                  </a:txBody>
                  <a:tcPr/>
                </a:tc>
              </a:tr>
              <a:tr h="43858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 b="0" i="0" u="none" strike="noStrike" noProof="0" dirty="0">
                          <a:latin typeface="Tenorite"/>
                        </a:rPr>
                        <a:t>Vehicle crime</a:t>
                      </a:r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b="0" i="0" u="none" strike="noStrike" noProof="0" dirty="0">
                          <a:latin typeface="Tenorite"/>
                        </a:rPr>
                        <a:t>2671 </a:t>
                      </a:r>
                    </a:p>
                    <a:p>
                      <a:pPr>
                        <a:buNone/>
                      </a:pPr>
                      <a:endParaRPr lang="en-GB" sz="1200" dirty="0"/>
                    </a:p>
                  </a:txBody>
                  <a:tcPr/>
                </a:tc>
              </a:tr>
              <a:tr h="28946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 b="0" i="0" u="none" strike="noStrike" noProof="0" dirty="0">
                          <a:latin typeface="Tenorite"/>
                        </a:rPr>
                        <a:t>Public order</a:t>
                      </a:r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 b="0" i="0" u="none" strike="noStrike" noProof="0" dirty="0">
                          <a:latin typeface="Tenorite"/>
                        </a:rPr>
                        <a:t>2466</a:t>
                      </a:r>
                      <a:endParaRPr lang="en-US" sz="1200" dirty="0"/>
                    </a:p>
                  </a:txBody>
                  <a:tcPr/>
                </a:tc>
              </a:tr>
              <a:tr h="28946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 b="0" i="0" u="none" strike="noStrike" noProof="0" dirty="0"/>
                        <a:t>Criminal damage and arson 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 b="0" i="0" u="none" strike="noStrike" noProof="0" dirty="0">
                          <a:latin typeface="Tenorite"/>
                        </a:rPr>
                        <a:t>2221</a:t>
                      </a:r>
                      <a:endParaRPr lang="en-US" sz="1200"/>
                    </a:p>
                  </a:txBody>
                  <a:tcPr/>
                </a:tc>
              </a:tr>
              <a:tr h="43858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0" i="0" u="none" strike="noStrike" noProof="0" dirty="0"/>
                        <a:t>Other theft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b="0" i="0" u="none" strike="noStrike" noProof="0" dirty="0">
                          <a:latin typeface="Tenorite"/>
                        </a:rPr>
                        <a:t>1875 </a:t>
                      </a:r>
                    </a:p>
                    <a:p>
                      <a:pPr>
                        <a:buNone/>
                      </a:pPr>
                      <a:endParaRPr lang="en-GB" sz="1200" dirty="0"/>
                    </a:p>
                  </a:txBody>
                  <a:tcPr/>
                </a:tc>
              </a:tr>
              <a:tr h="28946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 b="0" i="0" u="none" strike="noStrike" noProof="0" dirty="0"/>
                        <a:t>Anti-social behaviour </a:t>
                      </a:r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 b="0" i="0" u="none" strike="noStrike" noProof="0" dirty="0">
                          <a:latin typeface="Tenorite"/>
                        </a:rPr>
                        <a:t>1668</a:t>
                      </a:r>
                      <a:endParaRPr lang="en-US" sz="1200"/>
                    </a:p>
                  </a:txBody>
                  <a:tcPr/>
                </a:tc>
              </a:tr>
              <a:tr h="43858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 b="0" i="0" u="none" strike="noStrike" noProof="0" dirty="0"/>
                        <a:t>Burglary </a:t>
                      </a:r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b="0" i="0" u="none" strike="noStrike" noProof="0" dirty="0">
                          <a:latin typeface="Tenorite"/>
                        </a:rPr>
                        <a:t>1603 </a:t>
                      </a:r>
                    </a:p>
                    <a:p>
                      <a:pPr>
                        <a:buNone/>
                      </a:pPr>
                      <a:endParaRPr lang="en-GB" sz="1200" dirty="0"/>
                    </a:p>
                  </a:txBody>
                  <a:tcPr/>
                </a:tc>
              </a:tr>
              <a:tr h="28946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 b="0" i="0" u="none" strike="noStrike" noProof="0" dirty="0"/>
                        <a:t>Shoplifting</a:t>
                      </a:r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 b="0" i="0" u="none" strike="noStrike" noProof="0" dirty="0">
                          <a:latin typeface="Tenorite"/>
                        </a:rPr>
                        <a:t>1270</a:t>
                      </a:r>
                      <a:endParaRPr lang="en-US" sz="1200"/>
                    </a:p>
                  </a:txBody>
                  <a:tcPr/>
                </a:tc>
              </a:tr>
              <a:tr h="28946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 b="0" i="0" u="none" strike="noStrike" noProof="0" dirty="0"/>
                        <a:t>Drugs    </a:t>
                      </a:r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 b="0" i="0" u="none" strike="noStrike" noProof="0" dirty="0">
                          <a:latin typeface="Tenorite"/>
                        </a:rPr>
                        <a:t>640</a:t>
                      </a:r>
                      <a:endParaRPr lang="en-US" sz="1200"/>
                    </a:p>
                  </a:txBody>
                  <a:tcPr/>
                </a:tc>
              </a:tr>
              <a:tr h="43858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0" i="0" u="none" strike="noStrike" noProof="0" dirty="0">
                          <a:latin typeface="Tenorite"/>
                        </a:rPr>
                        <a:t>Robbery   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b="0" i="0" u="none" strike="noStrike" noProof="0" dirty="0">
                          <a:latin typeface="Tenorite"/>
                        </a:rPr>
                        <a:t>621 </a:t>
                      </a:r>
                    </a:p>
                    <a:p>
                      <a:pPr>
                        <a:buNone/>
                      </a:pPr>
                      <a:endParaRPr lang="en-GB" sz="1200" dirty="0"/>
                    </a:p>
                  </a:txBody>
                  <a:tcPr/>
                </a:tc>
              </a:tr>
              <a:tr h="28946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 b="0" i="0" u="none" strike="noStrike" noProof="0" dirty="0">
                          <a:latin typeface="Tenorite"/>
                        </a:rPr>
                        <a:t>Other crime</a:t>
                      </a:r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 b="0" i="0" u="none" strike="noStrike" noProof="0" dirty="0">
                          <a:latin typeface="Tenorite"/>
                        </a:rPr>
                        <a:t>544</a:t>
                      </a:r>
                      <a:endParaRPr lang="en-US" sz="1200"/>
                    </a:p>
                  </a:txBody>
                  <a:tcPr/>
                </a:tc>
              </a:tr>
              <a:tr h="61401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 b="0" i="0" u="none" strike="noStrike" noProof="0" dirty="0">
                          <a:latin typeface="Tenorite"/>
                        </a:rPr>
                        <a:t>Possession of weapons 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b="0" i="0" u="none" strike="noStrike" noProof="0" dirty="0">
                          <a:latin typeface="Tenorite"/>
                        </a:rPr>
                        <a:t>504</a:t>
                      </a:r>
                    </a:p>
                    <a:p>
                      <a:pPr>
                        <a:buNone/>
                      </a:pPr>
                      <a:endParaRPr lang="en-GB" sz="1200" dirty="0"/>
                    </a:p>
                    <a:p>
                      <a:pPr>
                        <a:buNone/>
                      </a:pPr>
                      <a:endParaRPr lang="en-GB" sz="1200" dirty="0"/>
                    </a:p>
                  </a:txBody>
                  <a:tcPr/>
                </a:tc>
              </a:tr>
              <a:tr h="28946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 b="0" i="0" u="none" strike="noStrike" noProof="0" dirty="0"/>
                        <a:t>Theft from the person 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 b="0" i="0" u="none" strike="noStrike" noProof="0" dirty="0">
                          <a:latin typeface="Tenorite"/>
                        </a:rPr>
                        <a:t>366</a:t>
                      </a:r>
                      <a:endParaRPr lang="en-US" sz="1200"/>
                    </a:p>
                  </a:txBody>
                  <a:tcPr/>
                </a:tc>
              </a:tr>
              <a:tr h="28946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 b="0" i="0" u="none" strike="noStrike" noProof="0" dirty="0"/>
                        <a:t>Bicycle theft  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 b="0" i="0" u="none" strike="noStrike" noProof="0" dirty="0">
                          <a:latin typeface="Tenorite"/>
                        </a:rPr>
                        <a:t>169</a:t>
                      </a:r>
                      <a:endParaRPr lang="en-US" sz="1200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 noEditPoints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5" name="Footer Placeholder 4"/>
          <p:cNvSpPr>
            <a:spLocks noGrp="1" noEditPoints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6" name="Slide Number Placeholder 5"/>
          <p:cNvSpPr>
            <a:spLocks noGrp="1" noEditPoints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t>14</a:t>
            </a:fld>
            <a:endParaRPr lang="en-US"/>
          </a:p>
        </p:txBody>
      </p:sp>
      <p:pic>
        <p:nvPicPr>
          <p:cNvPr id="10" name="Picture 6" descr="Chart, bar chart&#10;&#10;Description automatically generated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603394" y="646346"/>
            <a:ext cx="2743200" cy="1930657"/>
          </a:xfrm>
          <a:prstGeom prst="rect">
            <a:avLst/>
          </a:prstGeom>
        </p:spPr>
      </p:pic>
      <p:pic>
        <p:nvPicPr>
          <p:cNvPr id="12" name="Picture 7" descr="Chart, bar chart&#10;&#10;Description automatically generated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606655" y="646346"/>
            <a:ext cx="2743200" cy="1930657"/>
          </a:xfrm>
          <a:prstGeom prst="rect">
            <a:avLst/>
          </a:prstGeom>
        </p:spPr>
      </p:pic>
      <p:pic>
        <p:nvPicPr>
          <p:cNvPr id="14" name="Picture 8" descr="Chart, bar chart&#10;&#10;Description automatically generated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6580692" y="2616913"/>
            <a:ext cx="2743200" cy="1960436"/>
          </a:xfrm>
          <a:prstGeom prst="rect">
            <a:avLst/>
          </a:prstGeom>
        </p:spPr>
      </p:pic>
      <p:pic>
        <p:nvPicPr>
          <p:cNvPr id="16" name="Picture 16" descr="Chart, bar chart&#10;&#10;Description automatically generated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6587908" y="744842"/>
            <a:ext cx="2743200" cy="1930657"/>
          </a:xfrm>
          <a:prstGeom prst="rect">
            <a:avLst/>
          </a:prstGeom>
        </p:spPr>
      </p:pic>
      <p:pic>
        <p:nvPicPr>
          <p:cNvPr id="18" name="Picture 15" descr="Chart, bar chart&#10;&#10;Description automatically generated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6587186" y="4488359"/>
            <a:ext cx="2743200" cy="1960436"/>
          </a:xfrm>
          <a:prstGeom prst="rect">
            <a:avLst/>
          </a:prstGeom>
        </p:spPr>
      </p:pic>
      <p:pic>
        <p:nvPicPr>
          <p:cNvPr id="20" name="Picture 17" descr="Chart, bar chart&#10;&#10;Description automatically generated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477837" y="2620523"/>
            <a:ext cx="2743200" cy="1960436"/>
          </a:xfrm>
          <a:prstGeom prst="rect">
            <a:avLst/>
          </a:prstGeom>
        </p:spPr>
      </p:pic>
      <p:pic>
        <p:nvPicPr>
          <p:cNvPr id="3" name="Picture 13" descr="Chart, bar chart&#10;&#10;Description automatically generated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3606655" y="2578073"/>
            <a:ext cx="2743200" cy="1960436"/>
          </a:xfrm>
          <a:prstGeom prst="rect">
            <a:avLst/>
          </a:prstGeom>
        </p:spPr>
      </p:pic>
      <p:pic>
        <p:nvPicPr>
          <p:cNvPr id="7" name="Picture 8" descr="Chart, bar chart&#10;&#10;Description automatically generated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475673" y="4538509"/>
            <a:ext cx="2743200" cy="1960436"/>
          </a:xfrm>
          <a:prstGeom prst="rect">
            <a:avLst/>
          </a:prstGeom>
        </p:spPr>
      </p:pic>
      <p:pic>
        <p:nvPicPr>
          <p:cNvPr id="11" name="Picture 18" descr="Chart, bar chart&#10;&#10;Description automatically generated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3606655" y="4488359"/>
            <a:ext cx="2743200" cy="1960436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603394" y="155080"/>
            <a:ext cx="8847895" cy="309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/>
              <a:t>Bar Charts for every type of crime in Birmingham, Coventry, Sandwell and Wolverhampton Jan 2022</a:t>
            </a:r>
            <a:endParaRPr lang="en-US" sz="14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 noEditPoints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08/12/2022</a:t>
            </a:r>
          </a:p>
        </p:txBody>
      </p:sp>
      <p:sp>
        <p:nvSpPr>
          <p:cNvPr id="5" name="Footer Placeholder 4"/>
          <p:cNvSpPr>
            <a:spLocks noGrp="1" noEditPoints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6" name="Slide Number Placeholder 5"/>
          <p:cNvSpPr>
            <a:spLocks noGrp="1" noEditPoints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t>15</a:t>
            </a:fld>
            <a:endParaRPr lang="en-US"/>
          </a:p>
        </p:txBody>
      </p:sp>
      <p:pic>
        <p:nvPicPr>
          <p:cNvPr id="7" name="Picture 7" descr="Chart, bar chart&#10;&#10;Description automatically generated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306071" y="971824"/>
            <a:ext cx="2743200" cy="1952625"/>
          </a:xfrm>
          <a:prstGeom prst="rect">
            <a:avLst/>
          </a:prstGeom>
        </p:spPr>
      </p:pic>
      <p:pic>
        <p:nvPicPr>
          <p:cNvPr id="9" name="Picture 12" descr="Chart, bar chart&#10;&#10;Description automatically generated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400296" y="1070904"/>
            <a:ext cx="2743200" cy="1960436"/>
          </a:xfrm>
          <a:prstGeom prst="rect">
            <a:avLst/>
          </a:prstGeom>
        </p:spPr>
      </p:pic>
      <p:pic>
        <p:nvPicPr>
          <p:cNvPr id="12" name="Picture 11" descr="Chart, bar chart&#10;&#10;Description automatically generated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293846" y="1027607"/>
            <a:ext cx="2743200" cy="1960436"/>
          </a:xfrm>
          <a:prstGeom prst="rect">
            <a:avLst/>
          </a:prstGeom>
        </p:spPr>
      </p:pic>
      <p:pic>
        <p:nvPicPr>
          <p:cNvPr id="14" name="Picture 13" descr="Chart, bar chart&#10;&#10;Description automatically generated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3293846" y="3740146"/>
            <a:ext cx="2743200" cy="1996360"/>
          </a:xfrm>
          <a:prstGeom prst="rect">
            <a:avLst/>
          </a:prstGeom>
        </p:spPr>
      </p:pic>
      <p:pic>
        <p:nvPicPr>
          <p:cNvPr id="17" name="Picture 2" descr="Chart, bar chart&#10;&#10;Description automatically generated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235187" y="3685771"/>
            <a:ext cx="2743200" cy="1960436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EditPoints="1"/>
          </p:cNvSpPr>
          <p:nvPr>
            <p:ph type="title"/>
          </p:nvPr>
        </p:nvSpPr>
        <p:spPr>
          <a:xfrm>
            <a:off x="4204462" y="76814"/>
            <a:ext cx="5992771" cy="712165"/>
          </a:xfrm>
        </p:spPr>
        <p:txBody>
          <a:bodyPr>
            <a:normAutofit/>
          </a:bodyPr>
          <a:lstStyle/>
          <a:p>
            <a:r>
              <a:rPr lang="en-GB" sz="1400"/>
              <a:t>Q3 - </a:t>
            </a:r>
            <a:r>
              <a:rPr lang="en-GB" sz="1400" b="0" i="0" u="none" strike="noStrike">
                <a:solidFill>
                  <a:srgbClr val="000000"/>
                </a:solidFill>
                <a:effectLst/>
                <a:latin typeface="Calibri" pitchFamily="34" charset="0" panose="020F0502020204030204"/>
              </a:rPr>
              <a:t>How are the crime cases distributed in the 4 areas?</a:t>
            </a:r>
            <a:br>
              <a:rPr lang="en-GB" sz="1400" b="0" i="0" u="none" strike="noStrike">
                <a:solidFill>
                  <a:srgbClr val="000000"/>
                </a:solidFill>
                <a:effectLst/>
                <a:latin typeface="Calibri" pitchFamily="34" charset="0" panose="020F0502020204030204"/>
              </a:rPr>
            </a:br>
            <a:r>
              <a:rPr lang="en-GB" sz="1400" b="0" i="0" u="none" strike="noStrike">
                <a:solidFill>
                  <a:srgbClr val="000000"/>
                </a:solidFill>
                <a:effectLst/>
                <a:latin typeface="Calibri" pitchFamily="34" charset="0" panose="020F0502020204030204"/>
              </a:rPr>
              <a:t>Does the population affect the crime rate? </a:t>
            </a:r>
            <a:endParaRPr lang="en-GB" sz="1400"/>
          </a:p>
        </p:txBody>
      </p:sp>
      <p:sp>
        <p:nvSpPr>
          <p:cNvPr id="7" name="Date Placeholder 6"/>
          <p:cNvSpPr>
            <a:spLocks noGrp="1" noEditPoints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08/12/2022</a:t>
            </a:r>
          </a:p>
        </p:txBody>
      </p:sp>
      <p:sp>
        <p:nvSpPr>
          <p:cNvPr id="8" name="Footer Placeholder 7"/>
          <p:cNvSpPr>
            <a:spLocks noGrp="1" noEditPoints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Team Project Team 4</a:t>
            </a:r>
          </a:p>
        </p:txBody>
      </p:sp>
      <p:sp>
        <p:nvSpPr>
          <p:cNvPr id="9" name="Slide Number Placeholder 8"/>
          <p:cNvSpPr>
            <a:spLocks noGrp="1" noEditPoints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t>16</a:t>
            </a:fld>
            <a:endParaRPr lang="en-US"/>
          </a:p>
        </p:txBody>
      </p:sp>
      <p:grpSp>
        <p:nvGrpSpPr>
          <p:cNvPr id="13" name="Group 12"/>
          <p:cNvGrpSpPr/>
          <p:nvPr/>
        </p:nvGrpSpPr>
        <p:grpSpPr>
          <a:xfrm>
            <a:off x="217270" y="872772"/>
            <a:ext cx="9500801" cy="5483839"/>
            <a:chOff x="380169" y="872772"/>
            <a:chExt cx="9500801" cy="5483839"/>
          </a:xfrm>
        </p:grpSpPr>
        <p:pic>
          <p:nvPicPr>
            <p:cNvPr id="19" name="Content Placeholder 18" descr="Map&#10;&#10;Description automatically generated"/>
            <p:cNvPicPr>
              <a:picLocks noGrp="1" noChangeAspect="1"/>
            </p:cNvPicPr>
            <p:nvPr>
              <p:ph sz="half" idx="2"/>
            </p:nvPr>
          </p:nvPicPr>
          <p:blipFill>
            <a:blip r:embed="rId1"/>
            <a:srcRect r="4462"/>
            <a:stretch/>
          </p:blipFill>
          <p:spPr>
            <a:xfrm>
              <a:off x="380169" y="3704142"/>
              <a:ext cx="4698503" cy="2652469"/>
            </a:xfrm>
            <a:prstGeom prst="rect">
              <a:avLst/>
            </a:prstGeom>
          </p:spPr>
        </p:pic>
        <p:pic>
          <p:nvPicPr>
            <p:cNvPr id="23" name="Picture 22" descr="Chart, map&#10;&#10;Description automatically generated"/>
            <p:cNvPicPr>
              <a:picLocks noChangeAspect="1"/>
            </p:cNvPicPr>
            <p:nvPr/>
          </p:nvPicPr>
          <p:blipFill>
            <a:blip r:embed="rId2"/>
            <a:srcRect r="4462"/>
            <a:stretch/>
          </p:blipFill>
          <p:spPr>
            <a:xfrm>
              <a:off x="380170" y="884088"/>
              <a:ext cx="4698502" cy="2652468"/>
            </a:xfrm>
            <a:prstGeom prst="rect">
              <a:avLst/>
            </a:prstGeom>
          </p:spPr>
        </p:pic>
        <p:pic>
          <p:nvPicPr>
            <p:cNvPr id="25" name="Picture 24" descr="Map&#10;&#10;Description automatically generated"/>
            <p:cNvPicPr>
              <a:picLocks noChangeAspect="1"/>
            </p:cNvPicPr>
            <p:nvPr/>
          </p:nvPicPr>
          <p:blipFill>
            <a:blip r:embed="rId3"/>
            <a:srcRect r="4204"/>
            <a:stretch/>
          </p:blipFill>
          <p:spPr>
            <a:xfrm>
              <a:off x="5169782" y="872772"/>
              <a:ext cx="4711187" cy="2652468"/>
            </a:xfrm>
            <a:prstGeom prst="rect">
              <a:avLst/>
            </a:prstGeom>
          </p:spPr>
        </p:pic>
        <p:pic>
          <p:nvPicPr>
            <p:cNvPr id="11" name="Picture 10" descr="Map&#10;&#10;Description automatically generated"/>
            <p:cNvPicPr>
              <a:picLocks noChangeAspect="1"/>
            </p:cNvPicPr>
            <p:nvPr/>
          </p:nvPicPr>
          <p:blipFill>
            <a:blip r:embed="rId4"/>
            <a:srcRect r="4204"/>
            <a:stretch/>
          </p:blipFill>
          <p:spPr>
            <a:xfrm>
              <a:off x="5169782" y="3692826"/>
              <a:ext cx="4711188" cy="2652208"/>
            </a:xfrm>
            <a:prstGeom prst="rect">
              <a:avLst/>
            </a:prstGeom>
          </p:spPr>
        </p:pic>
      </p:grpSp>
      <p:graphicFrame>
        <p:nvGraphicFramePr>
          <p:cNvPr id="12" name="Table 12"/>
          <p:cNvGraphicFramePr>
            <a:graphicFrameLocks noGrp="1" noMove="1" noResize="1"/>
          </p:cNvGraphicFramePr>
          <p:nvPr/>
        </p:nvGraphicFramePr>
        <p:xfrm>
          <a:off x="10197233" y="884088"/>
          <a:ext cx="1900279" cy="1955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8175"/>
                <a:gridCol w="832104"/>
              </a:tblGrid>
              <a:tr h="370840">
                <a:tc>
                  <a:txBody>
                    <a:bodyPr/>
                    <a:lstStyle/>
                    <a:p>
                      <a:r>
                        <a:rPr lang="en-GB" sz="1000">
                          <a:solidFill>
                            <a:schemeClr val="tx1"/>
                          </a:solidFill>
                        </a:rPr>
                        <a:t>Areas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>
                          <a:solidFill>
                            <a:schemeClr val="tx1"/>
                          </a:solidFill>
                        </a:rPr>
                        <a:t>Population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sz="1000"/>
                        <a:t>Birmingham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/>
                        <a:t>1.1 Million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sz="1000"/>
                        <a:t>Coventry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/>
                        <a:t>345 Thousand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sz="1000"/>
                        <a:t>Sandwell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/>
                        <a:t>341 Thousand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sz="1000"/>
                        <a:t>Wolverhampton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/>
                        <a:t>263 Thousand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5" name="TextBox 14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118845" y="2849886"/>
            <a:ext cx="2150464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800" b="1">
                <a:solidFill>
                  <a:srgbClr val="000000"/>
                </a:solidFill>
                <a:effectLst/>
                <a:latin typeface="Open Sans" pitchFamily="34" charset="0" panose="020B0606030504020204"/>
              </a:rPr>
              <a:t>Source:</a:t>
            </a:r>
            <a:r>
              <a:rPr lang="en-GB" sz="800">
                <a:solidFill>
                  <a:srgbClr val="000000"/>
                </a:solidFill>
                <a:effectLst/>
                <a:latin typeface="Open Sans" pitchFamily="34" charset="0" panose="020B0606030504020204"/>
              </a:rPr>
              <a:t> UK Office for National Statistics. (web).</a:t>
            </a:r>
          </a:p>
          <a:p>
            <a:br>
              <a:rPr lang="en-GB"/>
            </a:br>
          </a:p>
        </p:txBody>
      </p:sp>
      <p:pic>
        <p:nvPicPr>
          <p:cNvPr id="4" name="Picture 3" descr="Table&#10;&#10;Description automatically generated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9809180" y="3268432"/>
            <a:ext cx="2365366" cy="822736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EditPoints="1"/>
          </p:cNvSpPr>
          <p:nvPr>
            <p:ph type="title"/>
          </p:nvPr>
        </p:nvSpPr>
        <p:spPr>
          <a:xfrm>
            <a:off x="4425859" y="117274"/>
            <a:ext cx="7497931" cy="481318"/>
          </a:xfrm>
        </p:spPr>
        <p:txBody>
          <a:bodyPr>
            <a:normAutofit/>
          </a:bodyPr>
          <a:lstStyle/>
          <a:p>
            <a:r>
              <a:rPr lang="en-GB" sz="1400" b="0" i="0" u="none" strike="noStrike">
                <a:solidFill>
                  <a:srgbClr val="000000"/>
                </a:solidFill>
                <a:effectLst/>
                <a:latin typeface="Calibri" pitchFamily="34" charset="0" panose="020F0502020204030204"/>
                <a:cs typeface="Calibri" pitchFamily="34" charset="0" panose="020F0502020204030204"/>
              </a:rPr>
              <a:t>Q4 </a:t>
            </a:r>
            <a:r>
              <a:rPr lang="en-GB" sz="1400">
                <a:solidFill>
                  <a:srgbClr val="000000"/>
                </a:solidFill>
                <a:latin typeface="Calibri" pitchFamily="34" charset="0" panose="020F0502020204030204"/>
                <a:cs typeface="Calibri" pitchFamily="34" charset="0" panose="020F0502020204030204"/>
              </a:rPr>
              <a:t>– Crime rate trend</a:t>
            </a:r>
            <a:r>
              <a:rPr lang="en-GB" sz="1400" b="0" i="0" u="none" strike="noStrike">
                <a:solidFill>
                  <a:srgbClr val="000000"/>
                </a:solidFill>
                <a:effectLst/>
                <a:latin typeface="Calibri" pitchFamily="34" charset="0" panose="020F0502020204030204"/>
                <a:cs typeface="Calibri" pitchFamily="34" charset="0" panose="020F0502020204030204"/>
              </a:rPr>
              <a:t> line </a:t>
            </a:r>
            <a:r>
              <a:rPr lang="en-GB" sz="1400" b="0" i="0" u="none" strike="noStrike" err="1">
                <a:solidFill>
                  <a:srgbClr val="000000"/>
                </a:solidFill>
                <a:effectLst/>
                <a:latin typeface="Calibri" pitchFamily="34" charset="0" panose="020F0502020204030204"/>
                <a:cs typeface="Calibri" pitchFamily="34" charset="0" panose="020F0502020204030204"/>
              </a:rPr>
              <a:t>birmingham</a:t>
            </a:r>
            <a:r>
              <a:rPr lang="en-GB" sz="1400">
                <a:solidFill>
                  <a:srgbClr val="000000"/>
                </a:solidFill>
                <a:latin typeface="Calibri" pitchFamily="34" charset="0" panose="020F0502020204030204"/>
                <a:cs typeface="Calibri" pitchFamily="34" charset="0" panose="020F0502020204030204"/>
              </a:rPr>
              <a:t>, Wolverhampton, </a:t>
            </a:r>
            <a:r>
              <a:rPr lang="en-GB" sz="1400" err="1">
                <a:solidFill>
                  <a:srgbClr val="000000"/>
                </a:solidFill>
                <a:latin typeface="Calibri" pitchFamily="34" charset="0" panose="020F0502020204030204"/>
                <a:cs typeface="Calibri" pitchFamily="34" charset="0" panose="020F0502020204030204"/>
              </a:rPr>
              <a:t>coventry</a:t>
            </a:r>
            <a:r>
              <a:rPr lang="en-GB" sz="1400">
                <a:solidFill>
                  <a:srgbClr val="000000"/>
                </a:solidFill>
                <a:latin typeface="Calibri" pitchFamily="34" charset="0" panose="020F0502020204030204"/>
                <a:cs typeface="Calibri" pitchFamily="34" charset="0" panose="020F0502020204030204"/>
              </a:rPr>
              <a:t> and </a:t>
            </a:r>
            <a:r>
              <a:rPr lang="en-GB" sz="1400" err="1">
                <a:solidFill>
                  <a:srgbClr val="000000"/>
                </a:solidFill>
                <a:latin typeface="Calibri" pitchFamily="34" charset="0" panose="020F0502020204030204"/>
                <a:cs typeface="Calibri" pitchFamily="34" charset="0" panose="020F0502020204030204"/>
              </a:rPr>
              <a:t>sandwell</a:t>
            </a:r>
            <a:r>
              <a:rPr lang="en-GB" sz="1400">
                <a:solidFill>
                  <a:srgbClr val="000000"/>
                </a:solidFill>
                <a:latin typeface="Calibri" pitchFamily="34" charset="0" panose="020F0502020204030204"/>
                <a:cs typeface="Calibri" pitchFamily="34" charset="0" panose="020F0502020204030204"/>
              </a:rPr>
              <a:t> from </a:t>
            </a:r>
            <a:r>
              <a:rPr lang="en-GB" sz="1400" err="1">
                <a:solidFill>
                  <a:srgbClr val="000000"/>
                </a:solidFill>
                <a:latin typeface="Calibri" pitchFamily="34" charset="0" panose="020F0502020204030204"/>
                <a:cs typeface="Calibri" pitchFamily="34" charset="0" panose="020F0502020204030204"/>
              </a:rPr>
              <a:t>jan</a:t>
            </a:r>
            <a:r>
              <a:rPr lang="en-GB" sz="1400">
                <a:solidFill>
                  <a:srgbClr val="000000"/>
                </a:solidFill>
                <a:latin typeface="Calibri" pitchFamily="34" charset="0" panose="020F0502020204030204"/>
                <a:cs typeface="Calibri" pitchFamily="34" charset="0" panose="020F0502020204030204"/>
              </a:rPr>
              <a:t>-sept 2022</a:t>
            </a:r>
            <a:r>
              <a:rPr lang="en-GB" sz="1400" b="0" i="0" u="none" strike="noStrike">
                <a:solidFill>
                  <a:srgbClr val="000000"/>
                </a:solidFill>
                <a:effectLst/>
                <a:latin typeface="Calibri" pitchFamily="34" charset="0" panose="020F0502020204030204"/>
                <a:cs typeface="Calibri" pitchFamily="34" charset="0" panose="020F0502020204030204"/>
              </a:rPr>
              <a:t>(peaks and low </a:t>
            </a:r>
            <a:r>
              <a:rPr lang="en-GB" sz="1400">
                <a:solidFill>
                  <a:srgbClr val="000000"/>
                </a:solidFill>
                <a:latin typeface="Calibri" pitchFamily="34" charset="0" panose="020F0502020204030204"/>
                <a:cs typeface="Calibri" pitchFamily="34" charset="0" panose="020F0502020204030204"/>
              </a:rPr>
              <a:t>points</a:t>
            </a:r>
            <a:r>
              <a:rPr lang="en-GB" sz="1400" b="0" i="0" u="none" strike="noStrike">
                <a:solidFill>
                  <a:srgbClr val="000000"/>
                </a:solidFill>
                <a:effectLst/>
                <a:latin typeface="Calibri" pitchFamily="34" charset="0" panose="020F0502020204030204"/>
                <a:cs typeface="Calibri" pitchFamily="34" charset="0" panose="020F0502020204030204"/>
              </a:rPr>
              <a:t>))</a:t>
            </a:r>
            <a:endParaRPr lang="en-US" sz="1400">
              <a:latin typeface="Calibri" pitchFamily="34" charset="0" panose="020F0502020204030204"/>
              <a:cs typeface="Calibri" pitchFamily="34" charset="0" panose="020F0502020204030204"/>
            </a:endParaRPr>
          </a:p>
        </p:txBody>
      </p:sp>
      <p:sp>
        <p:nvSpPr>
          <p:cNvPr id="7" name="Date Placeholder 6"/>
          <p:cNvSpPr>
            <a:spLocks noGrp="1" noEditPoints="1"/>
          </p:cNvSpPr>
          <p:nvPr>
            <p:ph type="dt" sz="half" idx="10"/>
          </p:nvPr>
        </p:nvSpPr>
        <p:spPr>
          <a:xfrm>
            <a:off x="838200" y="5778833"/>
            <a:ext cx="2743200" cy="1800000"/>
          </a:xfrm>
        </p:spPr>
        <p:txBody>
          <a:bodyPr/>
          <a:lstStyle/>
          <a:p>
            <a:r>
              <a:rPr lang="en-US"/>
              <a:t>08/12/2022</a:t>
            </a:r>
          </a:p>
        </p:txBody>
      </p:sp>
      <p:sp>
        <p:nvSpPr>
          <p:cNvPr id="8" name="Footer Placeholder 7"/>
          <p:cNvSpPr>
            <a:spLocks noGrp="1" noEditPoints="1"/>
          </p:cNvSpPr>
          <p:nvPr>
            <p:ph type="ftr" sz="quarter" idx="11"/>
          </p:nvPr>
        </p:nvSpPr>
        <p:spPr>
          <a:xfrm>
            <a:off x="3974431" y="6362124"/>
            <a:ext cx="4114800" cy="637324"/>
          </a:xfrm>
        </p:spPr>
        <p:txBody>
          <a:bodyPr/>
          <a:lstStyle/>
          <a:p>
            <a:r>
              <a:rPr lang="en-US"/>
              <a:t>Team Project Team 4</a:t>
            </a:r>
          </a:p>
        </p:txBody>
      </p:sp>
      <p:sp>
        <p:nvSpPr>
          <p:cNvPr id="9" name="Slide Number Placeholder 8"/>
          <p:cNvSpPr>
            <a:spLocks noGrp="1" noEditPoints="1"/>
          </p:cNvSpPr>
          <p:nvPr>
            <p:ph type="sldNum" sz="quarter" idx="12"/>
          </p:nvPr>
        </p:nvSpPr>
        <p:spPr>
          <a:xfrm>
            <a:off x="8610600" y="5778833"/>
            <a:ext cx="2743200" cy="1800000"/>
          </a:xfrm>
        </p:spPr>
        <p:txBody>
          <a:bodyPr/>
          <a:lstStyle/>
          <a:p>
            <a:fld id="{A49DFD55-3C28-40EF-9E31-A92D2E4017FF}" type="slidenum">
              <a:rPr lang="en-US" smtClean="0"/>
              <a:t>17</a:t>
            </a:fld>
            <a:endParaRPr lang="en-US"/>
          </a:p>
        </p:txBody>
      </p:sp>
      <p:pic>
        <p:nvPicPr>
          <p:cNvPr id="19" name="Picture 18" descr="Chart, line chart&#10;&#10;Description automatically generated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6095999" y="719242"/>
            <a:ext cx="4417849" cy="3033147"/>
          </a:xfrm>
          <a:prstGeom prst="rect">
            <a:avLst/>
          </a:prstGeom>
        </p:spPr>
      </p:pic>
      <p:pic>
        <p:nvPicPr>
          <p:cNvPr id="21" name="Picture 20" descr="Chart, line chart&#10;&#10;Description automatically generated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588168" y="3956518"/>
            <a:ext cx="4114800" cy="2563209"/>
          </a:xfrm>
          <a:prstGeom prst="rect">
            <a:avLst/>
          </a:prstGeom>
        </p:spPr>
      </p:pic>
      <p:pic>
        <p:nvPicPr>
          <p:cNvPr id="23" name="Picture 22" descr="Chart, line chart&#10;&#10;Description automatically generated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6095999" y="3956517"/>
            <a:ext cx="4417849" cy="2563209"/>
          </a:xfrm>
          <a:prstGeom prst="rect">
            <a:avLst/>
          </a:prstGeom>
        </p:spPr>
      </p:pic>
      <p:pic>
        <p:nvPicPr>
          <p:cNvPr id="25" name="Picture 24" descr="Chart, line chart&#10;&#10;Description automatically generated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588168" y="695180"/>
            <a:ext cx="4083027" cy="305721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/>
          <p:cNvSpPr>
            <a:spLocks noGrp="1" noEditPoints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t>18</a:t>
            </a:fld>
            <a:endParaRPr lang="en-US"/>
          </a:p>
        </p:txBody>
      </p:sp>
      <p:pic>
        <p:nvPicPr>
          <p:cNvPr id="19" name="Picture 18" descr="Chart, diagram, line chart&#10;&#10;Description automatically generated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972976" y="0"/>
            <a:ext cx="4268408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EditPoints="1"/>
          </p:cNvSpPr>
          <p:nvPr>
            <p:ph type="title"/>
          </p:nvPr>
        </p:nvSpPr>
        <p:spPr>
          <a:xfrm>
            <a:off x="346415" y="209213"/>
            <a:ext cx="8421688" cy="510954"/>
          </a:xfrm>
        </p:spPr>
        <p:txBody>
          <a:bodyPr/>
          <a:lstStyle/>
          <a:p>
            <a:r>
              <a:rPr lang="en-US"/>
              <a:t>Question 5</a:t>
            </a:r>
          </a:p>
        </p:txBody>
      </p:sp>
      <p:sp>
        <p:nvSpPr>
          <p:cNvPr id="7" name="Date Placeholder 6"/>
          <p:cNvSpPr>
            <a:spLocks noGrp="1" noEditPoints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08/12/2022</a:t>
            </a:r>
          </a:p>
        </p:txBody>
      </p:sp>
      <p:sp>
        <p:nvSpPr>
          <p:cNvPr id="8" name="Footer Placeholder 7"/>
          <p:cNvSpPr>
            <a:spLocks noGrp="1" noEditPoints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Team Project Team 4</a:t>
            </a:r>
          </a:p>
        </p:txBody>
      </p:sp>
      <p:sp>
        <p:nvSpPr>
          <p:cNvPr id="9" name="Slide Number Placeholder 8"/>
          <p:cNvSpPr>
            <a:spLocks noGrp="1" noEditPoints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t>19</a:t>
            </a:fld>
            <a:endParaRPr lang="en-US"/>
          </a:p>
        </p:txBody>
      </p:sp>
      <p:pic>
        <p:nvPicPr>
          <p:cNvPr id="18" name="Picture 18" descr="Chart, line chart&#10;&#10;Description automatically generated"/>
          <p:cNvPicPr>
            <a:picLocks noGrp="1" noChangeAspect="1"/>
          </p:cNvPicPr>
          <p:nvPr>
            <p:ph sz="half" idx="2"/>
          </p:nvPr>
        </p:nvPicPr>
        <p:blipFill>
          <a:blip r:embed="rId1"/>
          <a:srcRect/>
          <a:stretch>
            <a:fillRect/>
          </a:stretch>
        </p:blipFill>
        <p:spPr>
          <a:xfrm>
            <a:off x="293657" y="928120"/>
            <a:ext cx="5622983" cy="5307123"/>
          </a:xfrm>
          <a:prstGeom prst="rect">
            <a:avLst/>
          </a:prstGeom>
        </p:spPr>
      </p:pic>
      <p:pic>
        <p:nvPicPr>
          <p:cNvPr id="5" name="Picture 5" descr="Chart, bar chart&#10;&#10;Description automatically generated"/>
          <p:cNvPicPr>
            <a:picLocks noGrp="1" noChangeAspect="1"/>
          </p:cNvPicPr>
          <p:nvPr>
            <p:ph sz="quarter" idx="4"/>
          </p:nvPr>
        </p:nvPicPr>
        <p:blipFill>
          <a:blip r:embed="rId2"/>
          <a:srcRect/>
          <a:stretch>
            <a:fillRect/>
          </a:stretch>
        </p:blipFill>
        <p:spPr>
          <a:xfrm>
            <a:off x="6410248" y="933563"/>
            <a:ext cx="5007305" cy="5244531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EditPoints="1"/>
          </p:cNvSpPr>
          <p:nvPr>
            <p:ph type="title"/>
          </p:nvPr>
        </p:nvSpPr>
        <p:spPr>
          <a:xfrm>
            <a:off x="1876536" y="593064"/>
            <a:ext cx="8421688" cy="126739"/>
          </a:xfrm>
        </p:spPr>
        <p:txBody>
          <a:bodyPr>
            <a:normAutofit fontScale="90000"/>
          </a:bodyPr>
          <a:lstStyle/>
          <a:p>
            <a:r>
              <a:rPr lang="en-US"/>
              <a:t>MEET OUR TEAM</a:t>
            </a:r>
          </a:p>
        </p:txBody>
      </p:sp>
      <p:sp>
        <p:nvSpPr>
          <p:cNvPr id="23" name="Date Placeholder 22"/>
          <p:cNvSpPr>
            <a:spLocks noGrp="1" noEditPoints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08/12/2022</a:t>
            </a:r>
          </a:p>
        </p:txBody>
      </p:sp>
      <p:sp>
        <p:nvSpPr>
          <p:cNvPr id="24" name="Footer Placeholder 23"/>
          <p:cNvSpPr>
            <a:spLocks noGrp="1" noEditPoints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Team Project Team 4</a:t>
            </a:r>
          </a:p>
        </p:txBody>
      </p:sp>
      <p:sp>
        <p:nvSpPr>
          <p:cNvPr id="25" name="Slide Number Placeholder 24"/>
          <p:cNvSpPr>
            <a:spLocks noGrp="1" noEditPoints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t>2</a:t>
            </a:fld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>
            <a:off x="1534215" y="2172298"/>
            <a:ext cx="9123571" cy="2330510"/>
            <a:chOff x="1720893" y="2825033"/>
            <a:chExt cx="8048560" cy="2050703"/>
          </a:xfrm>
        </p:grpSpPr>
        <p:sp>
          <p:nvSpPr>
            <p:cNvPr id="32" name="Text Placeholder 31"/>
            <p:cNvSpPr>
              <a:spLocks noGrp="1" noEditPoints="1"/>
            </p:cNvSpPr>
            <p:nvPr>
              <p:ph type="body" idx="1"/>
            </p:nvPr>
          </p:nvSpPr>
          <p:spPr>
            <a:xfrm>
              <a:off x="1720893" y="4532675"/>
              <a:ext cx="2317707" cy="343061"/>
            </a:xfrm>
          </p:spPr>
          <p:txBody>
            <a:bodyPr/>
            <a:lstStyle/>
            <a:p>
              <a:r>
                <a:rPr lang="en-GB"/>
                <a:t>Olive McKenzie</a:t>
              </a:r>
            </a:p>
          </p:txBody>
        </p:sp>
        <p:sp>
          <p:nvSpPr>
            <p:cNvPr id="36" name="Text Placeholder 35"/>
            <p:cNvSpPr>
              <a:spLocks noGrp="1" noEditPoints="1"/>
            </p:cNvSpPr>
            <p:nvPr>
              <p:ph type="body" idx="18"/>
            </p:nvPr>
          </p:nvSpPr>
          <p:spPr>
            <a:xfrm>
              <a:off x="4579765" y="4531611"/>
              <a:ext cx="2330816" cy="343061"/>
            </a:xfrm>
          </p:spPr>
          <p:txBody>
            <a:bodyPr/>
            <a:lstStyle/>
            <a:p>
              <a:r>
                <a:rPr lang="en-GB"/>
                <a:t>Jyothi </a:t>
              </a:r>
              <a:r>
                <a:rPr lang="en-GB" err="1"/>
                <a:t>Palle</a:t>
              </a:r>
              <a:endParaRPr lang="en-GB"/>
            </a:p>
          </p:txBody>
        </p:sp>
        <p:sp>
          <p:nvSpPr>
            <p:cNvPr id="40" name="Text Placeholder 39"/>
            <p:cNvSpPr>
              <a:spLocks noGrp="1" noEditPoints="1"/>
            </p:cNvSpPr>
            <p:nvPr>
              <p:ph type="body" idx="19"/>
            </p:nvPr>
          </p:nvSpPr>
          <p:spPr>
            <a:xfrm>
              <a:off x="7451746" y="4532675"/>
              <a:ext cx="2317707" cy="343061"/>
            </a:xfrm>
          </p:spPr>
          <p:txBody>
            <a:bodyPr/>
            <a:lstStyle/>
            <a:p>
              <a:r>
                <a:rPr lang="en-GB"/>
                <a:t>Hoi </a:t>
              </a:r>
              <a:r>
                <a:rPr lang="en-GB" err="1"/>
                <a:t>Hei</a:t>
              </a:r>
              <a:r>
                <a:rPr lang="en-GB"/>
                <a:t> Ng (Tony)</a:t>
              </a:r>
            </a:p>
          </p:txBody>
        </p:sp>
        <p:pic>
          <p:nvPicPr>
            <p:cNvPr id="81" name="Picture 80" descr="A person in a blue shirt&#10;&#10;Description automatically generated with medium confidence"/>
            <p:cNvPicPr>
              <a:picLocks noChangeAspect="1"/>
            </p:cNvPicPr>
            <p:nvPr/>
          </p:nvPicPr>
          <p:blipFill>
            <a:blip r:embed="rId1"/>
            <a:srcRect t="5395" b="19081"/>
            <a:stretch/>
          </p:blipFill>
          <p:spPr>
            <a:xfrm>
              <a:off x="7870598" y="2825033"/>
              <a:ext cx="1376884" cy="1570008"/>
            </a:xfrm>
            <a:prstGeom prst="rect">
              <a:avLst/>
            </a:prstGeom>
          </p:spPr>
        </p:pic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 l="6359" r="10522"/>
          <a:stretch/>
        </p:blipFill>
        <p:spPr>
          <a:xfrm>
            <a:off x="5315606" y="2172303"/>
            <a:ext cx="1560788" cy="1857752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067458" y="2172303"/>
            <a:ext cx="1619234" cy="1820991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/>
          <p:cNvSpPr>
            <a:spLocks noGrp="1" noEditPoints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t>20</a:t>
            </a:fld>
            <a:endParaRPr lang="en-US"/>
          </a:p>
        </p:txBody>
      </p:sp>
      <p:sp>
        <p:nvSpPr>
          <p:cNvPr id="5" name="Title 1"/>
          <p:cNvSpPr>
            <a:spLocks noGrp="1" noEditPoints="1"/>
          </p:cNvSpPr>
          <p:nvPr>
            <p:ph type="title"/>
          </p:nvPr>
        </p:nvSpPr>
        <p:spPr>
          <a:xfrm>
            <a:off x="3415755" y="626093"/>
            <a:ext cx="8421688" cy="510954"/>
          </a:xfrm>
        </p:spPr>
        <p:txBody>
          <a:bodyPr>
            <a:normAutofit fontScale="90000"/>
          </a:bodyPr>
          <a:lstStyle/>
          <a:p>
            <a:r>
              <a:rPr lang="en-US"/>
              <a:t>Question 6- what are crimes closed outcomes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441257" y="1453515"/>
            <a:ext cx="5185342" cy="369332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rtlCol="0" anchor="t">
            <a:prstTxWarp prst="textNoShape">
              <a:avLst/>
            </a:prstTxWarp>
            <a:spAutoFit/>
          </a:bodyPr>
          <a:lstStyle/>
          <a:p>
            <a:r>
              <a:rPr lang="en-GB"/>
              <a:t>Investigation Complete  - No Suspect Identified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441257" y="2139315"/>
            <a:ext cx="7536656" cy="120032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rtlCol="0" anchor="t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itchFamily="34" charset="0" panose="020B0604020202020204"/>
              <a:buChar char="•"/>
            </a:pPr>
            <a:r>
              <a:rPr lang="en-GB"/>
              <a:t>Unable to prosecute suspect </a:t>
            </a:r>
            <a:endParaRPr lang="en-US"/>
          </a:p>
          <a:p>
            <a:pPr marL="285750" indent="-285750">
              <a:buFont typeface="Arial" pitchFamily="34" charset="0" panose="020B0604020202020204"/>
              <a:buChar char="•"/>
            </a:pPr>
            <a:r>
              <a:rPr lang="en-GB"/>
              <a:t>Formal action is not in the public interest </a:t>
            </a:r>
            <a:endParaRPr lang="en-US"/>
          </a:p>
          <a:p>
            <a:pPr marL="285750" indent="-285750">
              <a:buFont typeface="Arial" pitchFamily="34" charset="0" panose="020B0604020202020204"/>
              <a:buChar char="•"/>
            </a:pPr>
            <a:r>
              <a:rPr lang="en-GB"/>
              <a:t>Further action is not in the public interest </a:t>
            </a:r>
            <a:endParaRPr lang="en-US"/>
          </a:p>
          <a:p>
            <a:pPr marL="285750" indent="-285750">
              <a:buFont typeface="Arial" pitchFamily="34" charset="0" panose="020B0604020202020204"/>
              <a:buChar char="•"/>
            </a:pPr>
            <a:r>
              <a:rPr lang="en-GB"/>
              <a:t>Further investigation is not in the public interest </a:t>
            </a:r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2365056" y="3826600"/>
            <a:ext cx="7536656" cy="120032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rtlCol="0" anchor="t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itchFamily="34" charset="0" panose="020B0604020202020204"/>
              <a:buChar char="•"/>
            </a:pPr>
            <a:r>
              <a:rPr lang="en-GB"/>
              <a:t>Local resolution Offender given a caution </a:t>
            </a:r>
            <a:endParaRPr lang="en-US"/>
          </a:p>
          <a:p>
            <a:pPr marL="285750" indent="-285750">
              <a:buFont typeface="Arial" pitchFamily="34" charset="0" panose="020B0604020202020204"/>
              <a:buChar char="•"/>
            </a:pPr>
            <a:r>
              <a:rPr lang="en-GB"/>
              <a:t>Suspect charged as part of another case </a:t>
            </a:r>
            <a:endParaRPr lang="en-US"/>
          </a:p>
          <a:p>
            <a:pPr marL="285750" indent="-285750">
              <a:buFont typeface="Arial" pitchFamily="34" charset="0" panose="020B0604020202020204"/>
              <a:buChar char="•"/>
            </a:pPr>
            <a:r>
              <a:rPr lang="en-GB"/>
              <a:t>Court result unavailable </a:t>
            </a:r>
            <a:endParaRPr lang="en-US"/>
          </a:p>
          <a:p>
            <a:pPr marL="285750" indent="-285750">
              <a:buFont typeface="Arial" pitchFamily="34" charset="0" panose="020B0604020202020204"/>
              <a:buChar char="•"/>
            </a:pPr>
            <a:r>
              <a:rPr lang="en-GB"/>
              <a:t>Action to be taken by another organisation </a:t>
            </a:r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7927657" y="1453515"/>
            <a:ext cx="3247685" cy="369332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rtlCol="0" anchor="t">
            <a:prstTxWarp prst="textNoShape">
              <a:avLst/>
            </a:prstTxWarp>
            <a:spAutoFit/>
          </a:bodyPr>
          <a:lstStyle/>
          <a:p>
            <a:r>
              <a:rPr lang="en-GB"/>
              <a:t>Complete with no Suspect 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003856" y="2618286"/>
            <a:ext cx="5185342" cy="369332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rtlCol="0" anchor="t">
            <a:prstTxWarp prst="textNoShape">
              <a:avLst/>
            </a:prstTxWarp>
            <a:spAutoFit/>
          </a:bodyPr>
          <a:lstStyle/>
          <a:p>
            <a:r>
              <a:rPr lang="en-GB"/>
              <a:t>Complete but couldn’t able to prosecute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003856" y="4153171"/>
            <a:ext cx="5185342" cy="369332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rtlCol="0" anchor="t">
            <a:prstTxWarp prst="textNoShape">
              <a:avLst/>
            </a:prstTxWarp>
            <a:spAutoFit/>
          </a:bodyPr>
          <a:lstStyle/>
          <a:p>
            <a:r>
              <a:rPr lang="en-GB"/>
              <a:t>Actioned or prosecuted  </a:t>
            </a:r>
          </a:p>
        </p:txBody>
      </p:sp>
      <p:sp>
        <p:nvSpPr>
          <p:cNvPr id="6" name="Right Brace 5"/>
          <p:cNvSpPr/>
          <p:nvPr/>
        </p:nvSpPr>
        <p:spPr>
          <a:xfrm>
            <a:off x="1411741" y="5885089"/>
            <a:ext cx="816428" cy="91440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EditPoints="1"/>
          </p:cNvSpPr>
          <p:nvPr>
            <p:ph type="title"/>
          </p:nvPr>
        </p:nvSpPr>
        <p:spPr>
          <a:xfrm>
            <a:off x="3256820" y="141863"/>
            <a:ext cx="8421688" cy="510954"/>
          </a:xfrm>
        </p:spPr>
        <p:txBody>
          <a:bodyPr/>
          <a:lstStyle/>
          <a:p>
            <a:r>
              <a:rPr lang="en-US"/>
              <a:t>Question 6</a:t>
            </a:r>
          </a:p>
        </p:txBody>
      </p:sp>
      <p:sp>
        <p:nvSpPr>
          <p:cNvPr id="7" name="Date Placeholder 6"/>
          <p:cNvSpPr>
            <a:spLocks noGrp="1" noEditPoints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08/12/2022</a:t>
            </a:r>
          </a:p>
        </p:txBody>
      </p:sp>
      <p:sp>
        <p:nvSpPr>
          <p:cNvPr id="8" name="Footer Placeholder 7"/>
          <p:cNvSpPr>
            <a:spLocks noGrp="1" noEditPoints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Team Project Team 4</a:t>
            </a:r>
          </a:p>
        </p:txBody>
      </p:sp>
      <p:sp>
        <p:nvSpPr>
          <p:cNvPr id="9" name="Slide Number Placeholder 8"/>
          <p:cNvSpPr>
            <a:spLocks noGrp="1" noEditPoints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t>21</a:t>
            </a:fld>
            <a:endParaRPr lang="en-US"/>
          </a:p>
        </p:txBody>
      </p:sp>
      <p:pic>
        <p:nvPicPr>
          <p:cNvPr id="20" name="Picture 20" descr="Chart, line chart&#10;&#10;Description automatically generated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204108" y="652817"/>
            <a:ext cx="5671456" cy="4970743"/>
          </a:xfrm>
          <a:prstGeom prst="rect">
            <a:avLst/>
          </a:prstGeom>
        </p:spPr>
      </p:pic>
      <p:pic>
        <p:nvPicPr>
          <p:cNvPr id="3" name="Picture 3" descr="Chart, bar chart&#10;&#10;Description automatically generated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096000" y="642461"/>
            <a:ext cx="5891892" cy="498109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4365" y="5710646"/>
            <a:ext cx="557555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itchFamily="34" charset="0" panose="020B0604020202020204"/>
              <a:buChar char="•"/>
            </a:pPr>
            <a:r>
              <a:rPr lang="en-US" sz="1100"/>
              <a:t>Observed number of cases registered are proportioned to population</a:t>
            </a:r>
          </a:p>
          <a:p>
            <a:pPr marL="285750" indent="-285750">
              <a:buFont typeface="Arial" pitchFamily="34" charset="0" panose="020B0604020202020204"/>
              <a:buChar char="•"/>
            </a:pPr>
            <a:r>
              <a:rPr lang="en-US" sz="1100"/>
              <a:t>Police department able to close majority of the cases on paper but the prosecutor get punished are very less</a:t>
            </a:r>
          </a:p>
          <a:p>
            <a:pPr marL="285750" indent="-285750">
              <a:buFont typeface="Arial" pitchFamily="34" charset="0" panose="020B0604020202020204"/>
              <a:buChar char="•"/>
            </a:pPr>
            <a:r>
              <a:rPr lang="en-US" sz="1000"/>
              <a:t>Due to this the suspects could be repeating the crime or more new </a:t>
            </a:r>
          </a:p>
          <a:p>
            <a:pPr marL="285750" indent="-285750">
              <a:buFont typeface="Arial" pitchFamily="34" charset="0" panose="020B0604020202020204"/>
              <a:buChar char="•"/>
            </a:pPr>
            <a:endParaRPr lang="en-US" sz="11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EditPoints="1"/>
          </p:cNvSpPr>
          <p:nvPr>
            <p:ph type="title"/>
          </p:nvPr>
        </p:nvSpPr>
        <p:spPr>
          <a:xfrm>
            <a:off x="2930524" y="-123799"/>
            <a:ext cx="8421688" cy="1325563"/>
          </a:xfrm>
        </p:spPr>
        <p:txBody>
          <a:bodyPr/>
          <a:lstStyle/>
          <a:p>
            <a:r>
              <a:rPr lang="en-US" b="1"/>
              <a:t>Conclusion</a:t>
            </a:r>
          </a:p>
        </p:txBody>
      </p:sp>
      <p:sp>
        <p:nvSpPr>
          <p:cNvPr id="4" name="Content Placeholder 3"/>
          <p:cNvSpPr>
            <a:spLocks noGrp="1" noEditPoints="1"/>
          </p:cNvSpPr>
          <p:nvPr>
            <p:ph sz="half" idx="2"/>
          </p:nvPr>
        </p:nvSpPr>
        <p:spPr>
          <a:xfrm>
            <a:off x="2930524" y="784246"/>
            <a:ext cx="8420100" cy="2169402"/>
          </a:xfrm>
        </p:spPr>
        <p:txBody>
          <a:bodyPr>
            <a:normAutofit/>
          </a:bodyPr>
          <a:lstStyle/>
          <a:p>
            <a:pPr marL="285750" indent="-285750">
              <a:buFont typeface="Arial" pitchFamily="34" charset="0" panose="020B0604020202020204"/>
              <a:buChar char="•"/>
            </a:pPr>
            <a:r>
              <a:rPr lang="en-US"/>
              <a:t>Understand the crime types, crime rates and how they are distributed in West Midlands in year 2022</a:t>
            </a:r>
          </a:p>
          <a:p>
            <a:pPr marL="285750" indent="-285750">
              <a:buFont typeface="Arial" pitchFamily="34" charset="0" panose="020B0604020202020204"/>
              <a:buChar char="•"/>
            </a:pPr>
            <a:r>
              <a:rPr lang="en-US"/>
              <a:t>Violence and Sexual offences related cases ranked 1</a:t>
            </a:r>
            <a:r>
              <a:rPr lang="en-US" baseline="30000"/>
              <a:t>st</a:t>
            </a:r>
            <a:r>
              <a:rPr lang="en-US"/>
              <a:t> among crime types </a:t>
            </a:r>
          </a:p>
          <a:p>
            <a:pPr marL="285750" indent="-285750">
              <a:buFont typeface="Arial" pitchFamily="34" charset="0" panose="020B0604020202020204"/>
              <a:buChar char="•"/>
            </a:pPr>
            <a:r>
              <a:rPr lang="en-US" sz="1400"/>
              <a:t>Birmingham area is the focus city to lower crime rate</a:t>
            </a:r>
            <a:endParaRPr lang="en-US"/>
          </a:p>
          <a:p>
            <a:pPr marL="285750" indent="-285750">
              <a:buFont typeface="Arial" pitchFamily="34" charset="0" panose="020B0604020202020204"/>
              <a:buChar char="•"/>
            </a:pPr>
            <a:r>
              <a:rPr lang="en-US"/>
              <a:t>Population has no significant relationship with people committing crime (not precise calculation) </a:t>
            </a:r>
          </a:p>
          <a:p>
            <a:pPr marL="285750" indent="-285750">
              <a:buFont typeface="Arial" pitchFamily="34" charset="0" panose="020B0604020202020204"/>
              <a:buChar char="•"/>
            </a:pPr>
            <a:endParaRPr lang="en-US"/>
          </a:p>
        </p:txBody>
      </p:sp>
      <p:sp>
        <p:nvSpPr>
          <p:cNvPr id="7" name="Date Placeholder 6"/>
          <p:cNvSpPr>
            <a:spLocks noGrp="1" noEditPoints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08/12/2022</a:t>
            </a:r>
          </a:p>
        </p:txBody>
      </p:sp>
      <p:sp>
        <p:nvSpPr>
          <p:cNvPr id="8" name="Footer Placeholder 7"/>
          <p:cNvSpPr>
            <a:spLocks noGrp="1" noEditPoints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9" name="Slide Number Placeholder 8"/>
          <p:cNvSpPr>
            <a:spLocks noGrp="1" noEditPoints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t>22</a:t>
            </a:fld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2928936" y="4435992"/>
            <a:ext cx="8424864" cy="2285483"/>
            <a:chOff x="2928936" y="3431886"/>
            <a:chExt cx="8424864" cy="2285483"/>
          </a:xfrm>
        </p:grpSpPr>
        <p:sp>
          <p:nvSpPr>
            <p:cNvPr id="14" name="Title 1"/>
            <p:cNvSpPr txBox="1"/>
            <p:nvPr/>
          </p:nvSpPr>
          <p:spPr>
            <a:xfrm>
              <a:off x="2928936" y="3431886"/>
              <a:ext cx="8421688" cy="81934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en-US" sz="2800" kern="1200" cap="all" spc="150" baseline="0" dirty="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GB" b="1"/>
                <a:t>Improvements</a:t>
              </a:r>
              <a:r>
                <a:rPr lang="en-GB"/>
                <a:t> </a:t>
              </a:r>
            </a:p>
          </p:txBody>
        </p:sp>
        <p:sp>
          <p:nvSpPr>
            <p:cNvPr id="15" name="Content Placeholder 3"/>
            <p:cNvSpPr txBox="1"/>
            <p:nvPr/>
          </p:nvSpPr>
          <p:spPr>
            <a:xfrm>
              <a:off x="2933700" y="4184286"/>
              <a:ext cx="8420100" cy="153308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 pitchFamily="34" charset="0" panose="020B0604020202020204"/>
                <a:buNone/>
                <a:defRPr sz="1400" kern="1200" spc="5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itchFamily="34" charset="0" panose="020B0604020202020204"/>
                <a:buNone/>
                <a:defRPr sz="1400" kern="1200" spc="5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itchFamily="34" charset="0" panose="020B0604020202020204"/>
                <a:buNone/>
                <a:defRPr sz="1400" kern="1200" spc="5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itchFamily="34" charset="0" panose="020B0604020202020204"/>
                <a:buNone/>
                <a:defRPr sz="1400" kern="1200" spc="5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itchFamily="34" charset="0" panose="020B0604020202020204"/>
                <a:buNone/>
                <a:defRPr sz="1400" kern="1200" spc="5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itchFamily="34" charset="0" panose="020B060402020202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itchFamily="34" charset="0" panose="020B060402020202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itchFamily="34" charset="0" panose="020B060402020202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itchFamily="34" charset="0" panose="020B060402020202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85750" indent="-285750">
                <a:buFont typeface="Arial" pitchFamily="34" charset="0" panose="020B0604020202020204"/>
                <a:buChar char="•"/>
              </a:pPr>
              <a:r>
                <a:rPr lang="en-US"/>
                <a:t>Spend more time to get in-depth analysis </a:t>
              </a:r>
            </a:p>
            <a:p>
              <a:pPr marL="285750" indent="-285750">
                <a:buFont typeface="Arial" pitchFamily="34" charset="0" panose="020B0604020202020204"/>
                <a:buChar char="•"/>
              </a:pPr>
              <a:r>
                <a:rPr lang="en-US"/>
                <a:t>Do more outside reading or researches on relevant topic and usage of python applications</a:t>
              </a:r>
            </a:p>
            <a:p>
              <a:pPr marL="285750" indent="-285750">
                <a:buFont typeface="Arial" pitchFamily="34" charset="0" panose="020B0604020202020204"/>
                <a:buChar char="•"/>
              </a:pPr>
              <a:r>
                <a:rPr lang="en-US"/>
                <a:t>Get more accurate dataset (some small towns data were not included in the data set obtained)</a:t>
              </a:r>
            </a:p>
            <a:p>
              <a:pPr marL="285750" indent="-285750">
                <a:buFont typeface="Arial" pitchFamily="34" charset="0" panose="020B0604020202020204"/>
                <a:buChar char="•"/>
              </a:pPr>
              <a:endParaRPr lang="en-US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2928936" y="2568421"/>
            <a:ext cx="8421688" cy="2135967"/>
            <a:chOff x="2932112" y="2512840"/>
            <a:chExt cx="8421688" cy="2135967"/>
          </a:xfrm>
        </p:grpSpPr>
        <p:sp>
          <p:nvSpPr>
            <p:cNvPr id="29" name="Title 1"/>
            <p:cNvSpPr txBox="1"/>
            <p:nvPr/>
          </p:nvSpPr>
          <p:spPr>
            <a:xfrm>
              <a:off x="2932112" y="2512840"/>
              <a:ext cx="8421688" cy="81934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en-US" sz="2800" kern="1200" cap="all" spc="150" baseline="0" dirty="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GB" b="1"/>
                <a:t>Ways to lower crime rate </a:t>
              </a:r>
            </a:p>
          </p:txBody>
        </p:sp>
        <p:sp>
          <p:nvSpPr>
            <p:cNvPr id="30" name="Content Placeholder 3"/>
            <p:cNvSpPr txBox="1"/>
            <p:nvPr/>
          </p:nvSpPr>
          <p:spPr>
            <a:xfrm>
              <a:off x="2932112" y="3115724"/>
              <a:ext cx="8420100" cy="153308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 pitchFamily="34" charset="0" panose="020B0604020202020204"/>
                <a:buNone/>
                <a:defRPr sz="1400" kern="1200" spc="5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itchFamily="34" charset="0" panose="020B0604020202020204"/>
                <a:buNone/>
                <a:defRPr sz="1400" kern="1200" spc="5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itchFamily="34" charset="0" panose="020B0604020202020204"/>
                <a:buNone/>
                <a:defRPr sz="1400" kern="1200" spc="5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itchFamily="34" charset="0" panose="020B0604020202020204"/>
                <a:buNone/>
                <a:defRPr sz="1400" kern="1200" spc="5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itchFamily="34" charset="0" panose="020B0604020202020204"/>
                <a:buNone/>
                <a:defRPr sz="1400" kern="1200" spc="5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itchFamily="34" charset="0" panose="020B060402020202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itchFamily="34" charset="0" panose="020B060402020202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itchFamily="34" charset="0" panose="020B060402020202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itchFamily="34" charset="0" panose="020B060402020202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85750" indent="-285750">
                <a:buFont typeface="Arial" pitchFamily="34" charset="0" panose="020B0604020202020204"/>
                <a:buChar char="•"/>
              </a:pPr>
              <a:r>
                <a:rPr lang="en-GB"/>
                <a:t>Identify the key people and places driving the violence</a:t>
              </a:r>
            </a:p>
            <a:p>
              <a:pPr marL="285750" indent="-285750">
                <a:buFont typeface="Arial" pitchFamily="34" charset="0" panose="020B0604020202020204"/>
                <a:buChar char="•"/>
              </a:pPr>
              <a:r>
                <a:rPr lang="en-GB"/>
                <a:t>Invest in anti-violence workforce development</a:t>
              </a:r>
            </a:p>
            <a:p>
              <a:pPr marL="285750" indent="-285750">
                <a:buFont typeface="Arial" pitchFamily="34" charset="0" panose="020B0604020202020204"/>
                <a:buChar char="•"/>
              </a:pPr>
              <a:r>
                <a:rPr lang="en-GB"/>
                <a:t>Commit to continuous improvement based on data, evidence</a:t>
              </a:r>
              <a:endParaRPr lang="en-US"/>
            </a:p>
            <a:p>
              <a:pPr marL="285750" indent="-285750">
                <a:buFont typeface="Arial" pitchFamily="34" charset="0" panose="020B0604020202020204"/>
                <a:buChar char="•"/>
              </a:pPr>
              <a:endParaRPr lang="en-US"/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EditPoints="1"/>
          </p:cNvSpPr>
          <p:nvPr>
            <p:ph type="title"/>
          </p:nvPr>
        </p:nvSpPr>
        <p:spPr>
          <a:xfrm>
            <a:off x="1885156" y="892177"/>
            <a:ext cx="8421688" cy="1325563"/>
          </a:xfrm>
        </p:spPr>
        <p:txBody>
          <a:bodyPr/>
          <a:lstStyle/>
          <a:p>
            <a:r>
              <a:rPr lang="en-US"/>
              <a:t>HOW WE GET results</a:t>
            </a:r>
          </a:p>
        </p:txBody>
      </p:sp>
      <p:sp>
        <p:nvSpPr>
          <p:cNvPr id="3" name="Text Placeholder 2"/>
          <p:cNvSpPr>
            <a:spLocks noGrp="1" noEditPoints="1"/>
          </p:cNvSpPr>
          <p:nvPr>
            <p:ph type="body" idx="1"/>
          </p:nvPr>
        </p:nvSpPr>
        <p:spPr>
          <a:xfrm>
            <a:off x="1243103" y="2217740"/>
            <a:ext cx="2882475" cy="823912"/>
          </a:xfrm>
        </p:spPr>
        <p:txBody>
          <a:bodyPr/>
          <a:lstStyle/>
          <a:p>
            <a:r>
              <a:rPr lang="en-US"/>
              <a:t>Excel </a:t>
            </a:r>
          </a:p>
        </p:txBody>
      </p:sp>
      <p:sp>
        <p:nvSpPr>
          <p:cNvPr id="4" name="Content Placeholder 3"/>
          <p:cNvSpPr>
            <a:spLocks noGrp="1" noEditPoints="1"/>
          </p:cNvSpPr>
          <p:nvPr>
            <p:ph sz="half" idx="2"/>
          </p:nvPr>
        </p:nvSpPr>
        <p:spPr>
          <a:xfrm>
            <a:off x="1243103" y="3275410"/>
            <a:ext cx="2882475" cy="1997867"/>
          </a:xfrm>
        </p:spPr>
        <p:txBody>
          <a:bodyPr>
            <a:normAutofit/>
          </a:bodyPr>
          <a:lstStyle/>
          <a:p>
            <a:pPr marL="285750" indent="-285750">
              <a:buFont typeface="Arial" pitchFamily="34" charset="0" panose="020B0604020202020204"/>
              <a:buChar char="•"/>
            </a:pPr>
            <a:r>
              <a:rPr lang="en-US"/>
              <a:t>To understand the structure of the dataset </a:t>
            </a:r>
          </a:p>
          <a:p>
            <a:pPr marL="285750" indent="-285750">
              <a:buFont typeface="Arial" pitchFamily="34" charset="0" panose="020B0604020202020204"/>
              <a:buChar char="•"/>
            </a:pPr>
            <a:r>
              <a:rPr lang="en-US"/>
              <a:t>Give information on how to approach in different applications in Python</a:t>
            </a:r>
          </a:p>
        </p:txBody>
      </p:sp>
      <p:sp>
        <p:nvSpPr>
          <p:cNvPr id="5" name="Text Placeholder 4"/>
          <p:cNvSpPr>
            <a:spLocks noGrp="1" noEditPoints="1"/>
          </p:cNvSpPr>
          <p:nvPr>
            <p:ph type="body" sz="quarter" idx="3"/>
          </p:nvPr>
        </p:nvSpPr>
        <p:spPr>
          <a:xfrm>
            <a:off x="4647664" y="2217740"/>
            <a:ext cx="2896671" cy="823912"/>
          </a:xfrm>
        </p:spPr>
        <p:txBody>
          <a:bodyPr/>
          <a:lstStyle/>
          <a:p>
            <a:r>
              <a:rPr lang="en-US"/>
              <a:t>Matplotlib </a:t>
            </a:r>
          </a:p>
        </p:txBody>
      </p:sp>
      <p:sp>
        <p:nvSpPr>
          <p:cNvPr id="6" name="Content Placeholder 5"/>
          <p:cNvSpPr>
            <a:spLocks noGrp="1" noEditPoints="1"/>
          </p:cNvSpPr>
          <p:nvPr>
            <p:ph sz="quarter" idx="4"/>
          </p:nvPr>
        </p:nvSpPr>
        <p:spPr>
          <a:xfrm>
            <a:off x="4647664" y="3275410"/>
            <a:ext cx="2896671" cy="1997867"/>
          </a:xfrm>
        </p:spPr>
        <p:txBody>
          <a:bodyPr>
            <a:normAutofit/>
          </a:bodyPr>
          <a:lstStyle/>
          <a:p>
            <a:pPr marL="285750" indent="-285750">
              <a:buFont typeface="Arial" pitchFamily="34" charset="0" panose="020B0604020202020204"/>
              <a:buChar char="•"/>
            </a:pPr>
            <a:r>
              <a:rPr lang="en-US"/>
              <a:t>To produce plots to show the dataset </a:t>
            </a:r>
          </a:p>
          <a:p>
            <a:pPr marL="285750" indent="-285750">
              <a:buFont typeface="Arial" pitchFamily="34" charset="0" panose="020B0604020202020204"/>
              <a:buChar char="•"/>
            </a:pPr>
            <a:r>
              <a:rPr lang="en-US"/>
              <a:t>To get a clear picture of number of cases reported </a:t>
            </a:r>
          </a:p>
          <a:p>
            <a:pPr marL="285750" indent="-285750">
              <a:buFont typeface="Arial" pitchFamily="34" charset="0" panose="020B0604020202020204"/>
              <a:buChar char="•"/>
            </a:pPr>
            <a:endParaRPr lang="en-US"/>
          </a:p>
        </p:txBody>
      </p:sp>
      <p:sp>
        <p:nvSpPr>
          <p:cNvPr id="7" name="Text Placeholder 6"/>
          <p:cNvSpPr>
            <a:spLocks noGrp="1" noEditPoints="1"/>
          </p:cNvSpPr>
          <p:nvPr>
            <p:ph type="body" idx="13"/>
          </p:nvPr>
        </p:nvSpPr>
        <p:spPr>
          <a:xfrm>
            <a:off x="8066420" y="2217740"/>
            <a:ext cx="2882475" cy="823912"/>
          </a:xfrm>
        </p:spPr>
        <p:txBody>
          <a:bodyPr/>
          <a:lstStyle/>
          <a:p>
            <a:r>
              <a:rPr lang="en-US" err="1"/>
              <a:t>Geopify</a:t>
            </a:r>
            <a:r>
              <a:rPr lang="en-US"/>
              <a:t> API</a:t>
            </a:r>
          </a:p>
        </p:txBody>
      </p:sp>
      <p:sp>
        <p:nvSpPr>
          <p:cNvPr id="8" name="Content Placeholder 7"/>
          <p:cNvSpPr>
            <a:spLocks noGrp="1" noEditPoints="1"/>
          </p:cNvSpPr>
          <p:nvPr>
            <p:ph sz="half" idx="14"/>
          </p:nvPr>
        </p:nvSpPr>
        <p:spPr>
          <a:xfrm>
            <a:off x="8066420" y="3275410"/>
            <a:ext cx="2882475" cy="1997867"/>
          </a:xfrm>
        </p:spPr>
        <p:txBody>
          <a:bodyPr>
            <a:normAutofit/>
          </a:bodyPr>
          <a:lstStyle/>
          <a:p>
            <a:pPr marL="285750" indent="-285750">
              <a:buFont typeface="Arial" pitchFamily="34" charset="0" panose="020B0604020202020204"/>
              <a:buChar char="•"/>
            </a:pPr>
            <a:r>
              <a:rPr lang="en-US"/>
              <a:t>To produce the map distribution </a:t>
            </a:r>
          </a:p>
          <a:p>
            <a:pPr marL="285750" indent="-285750">
              <a:buFont typeface="Arial" pitchFamily="34" charset="0" panose="020B0604020202020204"/>
              <a:buChar char="•"/>
            </a:pPr>
            <a:r>
              <a:rPr lang="en-US"/>
              <a:t>Shows clearly how the crime types are distributed</a:t>
            </a:r>
          </a:p>
          <a:p>
            <a:pPr marL="285750" indent="-285750">
              <a:buFont typeface="Arial" pitchFamily="34" charset="0" panose="020B0604020202020204"/>
              <a:buChar char="•"/>
            </a:pPr>
            <a:endParaRPr lang="en-US"/>
          </a:p>
        </p:txBody>
      </p:sp>
      <p:sp>
        <p:nvSpPr>
          <p:cNvPr id="9" name="Date Placeholder 8"/>
          <p:cNvSpPr>
            <a:spLocks noGrp="1" noEditPoints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08/12/2022</a:t>
            </a:r>
          </a:p>
        </p:txBody>
      </p:sp>
      <p:sp>
        <p:nvSpPr>
          <p:cNvPr id="10" name="Footer Placeholder 9"/>
          <p:cNvSpPr>
            <a:spLocks noGrp="1" noEditPoints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Team Project Team 4</a:t>
            </a:r>
          </a:p>
        </p:txBody>
      </p:sp>
      <p:sp>
        <p:nvSpPr>
          <p:cNvPr id="11" name="Slide Number Placeholder 10"/>
          <p:cNvSpPr>
            <a:spLocks noGrp="1" noEditPoints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t>23</a:t>
            </a:fld>
            <a:endParaRPr 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EditPoints="1"/>
          </p:cNvSpPr>
          <p:nvPr>
            <p:ph type="ctrTitle"/>
          </p:nvPr>
        </p:nvSpPr>
        <p:spPr>
          <a:xfrm>
            <a:off x="4267200" y="1615736"/>
            <a:ext cx="4179570" cy="1524735"/>
          </a:xfrm>
        </p:spPr>
        <p:txBody>
          <a:bodyPr/>
          <a:lstStyle/>
          <a:p>
            <a:r>
              <a:rPr lang="en-US"/>
              <a:t>THANK YOU</a:t>
            </a:r>
          </a:p>
        </p:txBody>
      </p:sp>
      <p:sp>
        <p:nvSpPr>
          <p:cNvPr id="5" name="Footer Placeholder 4"/>
          <p:cNvSpPr>
            <a:spLocks noGrp="1" noEditPoints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/>
          <a:lstStyle/>
          <a:p>
            <a:r>
              <a:rPr lang="en-US"/>
              <a:t>Team Project Team 4</a:t>
            </a:r>
          </a:p>
        </p:txBody>
      </p:sp>
      <p:sp>
        <p:nvSpPr>
          <p:cNvPr id="6" name="Slide Number Placeholder 5"/>
          <p:cNvSpPr>
            <a:spLocks noGrp="1" noEditPoints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t>24</a:t>
            </a:fld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EditPoints="1"/>
          </p:cNvSpPr>
          <p:nvPr>
            <p:ph type="title"/>
          </p:nvPr>
        </p:nvSpPr>
        <p:spPr>
          <a:xfrm>
            <a:off x="1333500" y="1854679"/>
            <a:ext cx="2895600" cy="491329"/>
          </a:xfrm>
        </p:spPr>
        <p:txBody>
          <a:bodyPr>
            <a:normAutofit/>
          </a:bodyPr>
          <a:lstStyle/>
          <a:p>
            <a:r>
              <a:rPr lang="en-US"/>
              <a:t>Agenda</a:t>
            </a:r>
          </a:p>
        </p:txBody>
      </p:sp>
      <p:sp>
        <p:nvSpPr>
          <p:cNvPr id="3" name="Content Placeholder 2"/>
          <p:cNvSpPr>
            <a:spLocks noGrp="1" noEditPoints="1"/>
          </p:cNvSpPr>
          <p:nvPr>
            <p:ph idx="1"/>
          </p:nvPr>
        </p:nvSpPr>
        <p:spPr>
          <a:xfrm>
            <a:off x="1333500" y="2346008"/>
            <a:ext cx="3432810" cy="2519363"/>
          </a:xfrm>
        </p:spPr>
        <p:txBody>
          <a:bodyPr>
            <a:normAutofit/>
          </a:bodyPr>
          <a:lstStyle/>
          <a:p>
            <a:pPr marL="285750" indent="-285750">
              <a:buFont typeface="Wingdings" pitchFamily="2" charset="2" panose="05000000000000000000"/>
              <a:buChar char="v"/>
            </a:pPr>
            <a:r>
              <a:rPr lang="en-US"/>
              <a:t>Introduction</a:t>
            </a:r>
          </a:p>
          <a:p>
            <a:pPr marL="285750" indent="-285750">
              <a:buFont typeface="Wingdings" pitchFamily="2" charset="2" panose="05000000000000000000"/>
              <a:buChar char="v"/>
            </a:pPr>
            <a:r>
              <a:rPr lang="en-US"/>
              <a:t>Dataset selection</a:t>
            </a:r>
          </a:p>
          <a:p>
            <a:pPr marL="285750" indent="-285750">
              <a:buFont typeface="Wingdings" pitchFamily="2" charset="2" panose="05000000000000000000"/>
              <a:buChar char="v"/>
            </a:pPr>
            <a:r>
              <a:rPr lang="en-US"/>
              <a:t>Setup Questions</a:t>
            </a:r>
          </a:p>
          <a:p>
            <a:pPr marL="285750" indent="-285750">
              <a:buFont typeface="Wingdings" pitchFamily="2" charset="2" panose="05000000000000000000"/>
              <a:buChar char="v"/>
            </a:pPr>
            <a:r>
              <a:rPr lang="en-US"/>
              <a:t>Conclusion</a:t>
            </a:r>
          </a:p>
          <a:p>
            <a:pPr marL="285750" indent="-285750">
              <a:buFont typeface="Wingdings" pitchFamily="2" charset="2" panose="05000000000000000000"/>
              <a:buChar char="v"/>
            </a:pPr>
            <a:r>
              <a:rPr lang="en-US"/>
              <a:t>How do we get results</a:t>
            </a:r>
          </a:p>
        </p:txBody>
      </p:sp>
      <p:sp>
        <p:nvSpPr>
          <p:cNvPr id="5" name="Date Placeholder 4"/>
          <p:cNvSpPr>
            <a:spLocks noGrp="1" noEditPoints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/>
          <a:lstStyle/>
          <a:p>
            <a:r>
              <a:rPr lang="en-US"/>
              <a:t>08/12/2022</a:t>
            </a:r>
          </a:p>
        </p:txBody>
      </p:sp>
      <p:sp>
        <p:nvSpPr>
          <p:cNvPr id="4" name="Footer Placeholder 3"/>
          <p:cNvSpPr>
            <a:spLocks noGrp="1" noEditPoints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/>
          <a:lstStyle/>
          <a:p>
            <a:r>
              <a:rPr lang="en-US"/>
              <a:t>Team Project Team 4</a:t>
            </a:r>
          </a:p>
        </p:txBody>
      </p:sp>
      <p:sp>
        <p:nvSpPr>
          <p:cNvPr id="6" name="Slide Number Placeholder 5"/>
          <p:cNvSpPr>
            <a:spLocks noGrp="1" noEditPoints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t>3</a:t>
            </a:fld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EditPoints="1"/>
          </p:cNvSpPr>
          <p:nvPr>
            <p:ph type="title"/>
          </p:nvPr>
        </p:nvSpPr>
        <p:spPr>
          <a:xfrm>
            <a:off x="1362075" y="267419"/>
            <a:ext cx="5111750" cy="495660"/>
          </a:xfrm>
        </p:spPr>
        <p:txBody>
          <a:bodyPr/>
          <a:lstStyle/>
          <a:p>
            <a:r>
              <a:rPr lang="en-US"/>
              <a:t>INTRODUCTION</a:t>
            </a:r>
          </a:p>
        </p:txBody>
      </p:sp>
      <p:sp>
        <p:nvSpPr>
          <p:cNvPr id="3" name="Text Placeholder 2"/>
          <p:cNvSpPr>
            <a:spLocks noGrp="1" noEditPoints="1"/>
          </p:cNvSpPr>
          <p:nvPr>
            <p:ph type="body" idx="1"/>
          </p:nvPr>
        </p:nvSpPr>
        <p:spPr>
          <a:xfrm>
            <a:off x="1362075" y="1258739"/>
            <a:ext cx="6851483" cy="3370411"/>
          </a:xfrm>
        </p:spPr>
        <p:txBody>
          <a:bodyPr/>
          <a:lstStyle/>
          <a:p>
            <a:pPr marL="285750" indent="-285750">
              <a:buFont typeface="Arial" pitchFamily="34" charset="0" panose="020B0604020202020204"/>
              <a:buChar char="•"/>
            </a:pPr>
            <a:r>
              <a:rPr lang="en-US"/>
              <a:t>According to Region Security Guarding Report, West Midlands ranked 4</a:t>
            </a:r>
            <a:r>
              <a:rPr lang="en-US" baseline="30000"/>
              <a:t>th</a:t>
            </a:r>
            <a:r>
              <a:rPr lang="en-US"/>
              <a:t> highest crime rate in UK with an estimated population of 2.9 million people. </a:t>
            </a:r>
          </a:p>
          <a:p>
            <a:pPr marL="285750" indent="-285750">
              <a:buFont typeface="Arial" pitchFamily="34" charset="0" panose="020B0604020202020204"/>
              <a:buChar char="•"/>
            </a:pPr>
            <a:r>
              <a:rPr lang="en-US"/>
              <a:t>With over 250,000 crimes being reported a year, a reported crime rate of 110.6 crimes per 1000 people with violence and sexual offences being the highest reported crime </a:t>
            </a:r>
          </a:p>
          <a:p>
            <a:pPr marL="285750" indent="-285750">
              <a:buFont typeface="Arial" pitchFamily="34" charset="0" panose="020B0604020202020204"/>
              <a:buChar char="•"/>
            </a:pPr>
            <a:r>
              <a:rPr lang="en-US"/>
              <a:t>Present with graphs and plots to give a more in-depth picture of crimes happened in West Midlands </a:t>
            </a:r>
          </a:p>
          <a:p>
            <a:pPr marL="285750" indent="-285750">
              <a:buFont typeface="Arial" pitchFamily="34" charset="0" panose="020B0604020202020204"/>
              <a:buChar char="•"/>
            </a:pPr>
            <a:r>
              <a:rPr lang="en-US"/>
              <a:t>Recommendations to lower the crime rate</a:t>
            </a:r>
          </a:p>
          <a:p>
            <a:pPr marL="285750" indent="-285750">
              <a:buFont typeface="Arial" pitchFamily="34" charset="0" panose="020B0604020202020204"/>
              <a:buChar char="•"/>
            </a:pPr>
            <a:endParaRPr lang="en-US"/>
          </a:p>
          <a:p>
            <a:r>
              <a:rPr lang="en-US">
                <a:solidFill>
                  <a:schemeClr val="accent5">
                    <a:lumMod val="75000"/>
                  </a:schemeClr>
                </a:solidFill>
              </a:rPr>
              <a:t>https://data.police.uk/</a:t>
            </a:r>
          </a:p>
        </p:txBody>
      </p:sp>
      <p:sp>
        <p:nvSpPr>
          <p:cNvPr id="4" name="Date Placeholder 3"/>
          <p:cNvSpPr>
            <a:spLocks noGrp="1" noEditPoints="1"/>
          </p:cNvSpPr>
          <p:nvPr>
            <p:ph type="dt" sz="half" idx="10"/>
          </p:nvPr>
        </p:nvSpPr>
        <p:spPr>
          <a:xfrm>
            <a:off x="838200" y="6356350"/>
            <a:ext cx="1219200" cy="365125"/>
          </a:xfrm>
        </p:spPr>
        <p:txBody>
          <a:bodyPr/>
          <a:lstStyle/>
          <a:p>
            <a:r>
              <a:rPr lang="en-US"/>
              <a:t>08/12/2022</a:t>
            </a:r>
          </a:p>
        </p:txBody>
      </p:sp>
      <p:sp>
        <p:nvSpPr>
          <p:cNvPr id="5" name="Footer Placeholder 4"/>
          <p:cNvSpPr>
            <a:spLocks noGrp="1" noEditPoints="1"/>
          </p:cNvSpPr>
          <p:nvPr>
            <p:ph type="ftr" sz="quarter" idx="11"/>
          </p:nvPr>
        </p:nvSpPr>
        <p:spPr>
          <a:xfrm>
            <a:off x="2463800" y="6356350"/>
            <a:ext cx="3479800" cy="365125"/>
          </a:xfrm>
        </p:spPr>
        <p:txBody>
          <a:bodyPr/>
          <a:lstStyle/>
          <a:p>
            <a:r>
              <a:rPr lang="en-US"/>
              <a:t>Team Project Team 4</a:t>
            </a:r>
          </a:p>
        </p:txBody>
      </p:sp>
      <p:sp>
        <p:nvSpPr>
          <p:cNvPr id="6" name="Slide Number Placeholder 5"/>
          <p:cNvSpPr>
            <a:spLocks noGrp="1" noEditPoints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t>4</a:t>
            </a:fld>
            <a:endParaRPr lang="en-US"/>
          </a:p>
        </p:txBody>
      </p:sp>
      <p:sp>
        <p:nvSpPr>
          <p:cNvPr id="7" name="Text Placeholder 2"/>
          <p:cNvSpPr txBox="1"/>
          <p:nvPr/>
        </p:nvSpPr>
        <p:spPr>
          <a:xfrm>
            <a:off x="838200" y="5860690"/>
            <a:ext cx="6851483" cy="4956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itchFamily="34" charset="0" panose="020B0604020202020204"/>
              <a:buNone/>
              <a:defRPr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 panose="020B060402020202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 panose="020B0604020202020204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 panose="020B0604020202020204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 panose="020B0604020202020204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 panose="020B0604020202020204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 panose="020B0604020202020204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 panose="020B0604020202020204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 panose="020B0604020202020204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>
                <a:solidFill>
                  <a:schemeClr val="accent5">
                    <a:lumMod val="75000"/>
                  </a:schemeClr>
                </a:solidFill>
              </a:rPr>
              <a:t>https://www.regionsecurityguarding.co.uk/blog/crime/top-10-most-dangerous-areas-in-england-and-wales/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EditPoints="1"/>
          </p:cNvSpPr>
          <p:nvPr>
            <p:ph type="ctrTitle"/>
          </p:nvPr>
        </p:nvSpPr>
        <p:spPr>
          <a:xfrm>
            <a:off x="6991350" y="2148840"/>
            <a:ext cx="4179570" cy="1715531"/>
          </a:xfrm>
        </p:spPr>
        <p:txBody>
          <a:bodyPr/>
          <a:lstStyle/>
          <a:p>
            <a:r>
              <a:rPr lang="en-US"/>
              <a:t>Data selection</a:t>
            </a:r>
            <a:br>
              <a:rPr lang="en-US"/>
            </a:b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 noEditPoints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08/12/2022</a:t>
            </a:r>
          </a:p>
        </p:txBody>
      </p:sp>
      <p:sp>
        <p:nvSpPr>
          <p:cNvPr id="5" name="Footer Placeholder 4"/>
          <p:cNvSpPr>
            <a:spLocks noGrp="1" noEditPoints="1"/>
          </p:cNvSpPr>
          <p:nvPr>
            <p:ph type="ftr" sz="quarter" idx="11"/>
          </p:nvPr>
        </p:nvSpPr>
        <p:spPr>
          <a:xfrm>
            <a:off x="3737028" y="6356349"/>
            <a:ext cx="3479800" cy="365125"/>
          </a:xfrm>
        </p:spPr>
        <p:txBody>
          <a:bodyPr/>
          <a:lstStyle/>
          <a:p>
            <a:r>
              <a:rPr lang="en-US"/>
              <a:t>Team Project Team 4</a:t>
            </a:r>
          </a:p>
        </p:txBody>
      </p:sp>
      <p:sp>
        <p:nvSpPr>
          <p:cNvPr id="6" name="Slide Number Placeholder 5"/>
          <p:cNvSpPr>
            <a:spLocks noGrp="1" noEditPoints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t>6</a:t>
            </a:fld>
            <a:endParaRPr lang="en-US"/>
          </a:p>
        </p:txBody>
      </p:sp>
      <p:sp>
        <p:nvSpPr>
          <p:cNvPr id="7" name="TextBox 1"/>
          <p:cNvSpPr txBox="1"/>
          <p:nvPr/>
        </p:nvSpPr>
        <p:spPr>
          <a:xfrm>
            <a:off x="1774902" y="278780"/>
            <a:ext cx="9625082" cy="369332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prstTxWarp prst="textNoShape">
              <a:avLst/>
            </a:prstTxWarp>
            <a:sp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We have chosen 4 cities in the West Midlands with the highest rates of crime 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2365428" y="1277363"/>
            <a:ext cx="2743200" cy="1712288"/>
          </a:xfrm>
          <a:prstGeom prst="rect">
            <a:avLst/>
          </a:prstGeom>
        </p:spPr>
      </p:pic>
      <p:pic>
        <p:nvPicPr>
          <p:cNvPr id="11" name="Picture 11" descr="A picture containing sky, outdoor, old, stone&#10;&#10;Description automatically generated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988204" y="1306550"/>
            <a:ext cx="2743200" cy="1670825"/>
          </a:xfrm>
          <a:prstGeom prst="rect">
            <a:avLst/>
          </a:prstGeom>
        </p:spPr>
      </p:pic>
      <p:pic>
        <p:nvPicPr>
          <p:cNvPr id="12" name="Picture 12" descr="A picture containing building, sky, outdoor, tower&#10;&#10;Description automatically generated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354765" y="3677301"/>
            <a:ext cx="2743200" cy="171505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010829" y="836341"/>
            <a:ext cx="1626219" cy="369332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rtlCol="0" anchor="t">
            <a:prstTxWarp prst="textNoShape">
              <a:avLst/>
            </a:prstTxWarp>
            <a:spAutoFit/>
          </a:bodyPr>
          <a:lstStyle/>
          <a:p>
            <a:pPr algn="l"/>
            <a:r>
              <a:rPr lang="en-GB"/>
              <a:t>BIRMINGHAM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495585" y="873511"/>
            <a:ext cx="1626219" cy="369332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rtlCol="0" anchor="t">
            <a:prstTxWarp prst="textNoShape">
              <a:avLst/>
            </a:prstTxWarp>
            <a:spAutoFit/>
          </a:bodyPr>
          <a:lstStyle/>
          <a:p>
            <a:r>
              <a:rPr lang="en-GB"/>
              <a:t>   COVENTRY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824975" y="3233853"/>
            <a:ext cx="2016512" cy="369332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rtlCol="0" anchor="t">
            <a:prstTxWarp prst="textNoShape">
              <a:avLst/>
            </a:prstTxWarp>
            <a:spAutoFit/>
          </a:bodyPr>
          <a:lstStyle/>
          <a:p>
            <a:r>
              <a:rPr lang="en-GB"/>
              <a:t>     SANDWELL</a:t>
            </a:r>
          </a:p>
        </p:txBody>
      </p:sp>
      <p:pic>
        <p:nvPicPr>
          <p:cNvPr id="17" name="Picture 17" descr="A picture containing text, sky, outdoor, building&#10;&#10;Description automatically generated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951034" y="3679400"/>
            <a:ext cx="2743200" cy="171086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6253974" y="3280316"/>
            <a:ext cx="2220951" cy="646331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rtlCol="0" anchor="t">
            <a:prstTxWarp prst="textNoShape">
              <a:avLst/>
            </a:prstTxWarp>
            <a:spAutoFit/>
          </a:bodyPr>
          <a:lstStyle/>
          <a:p>
            <a:r>
              <a:rPr lang="en-GB">
                <a:ea typeface="+mn-lt"/>
                <a:cs typeface="+mn-lt"/>
              </a:rPr>
              <a:t>WOLVERHAMPTON</a:t>
            </a:r>
          </a:p>
          <a:p>
            <a:endParaRPr lang="en-GB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EditPoints="1"/>
          </p:cNvSpPr>
          <p:nvPr>
            <p:ph type="title"/>
          </p:nvPr>
        </p:nvSpPr>
        <p:spPr>
          <a:xfrm>
            <a:off x="4676774" y="1810512"/>
            <a:ext cx="6696075" cy="513398"/>
          </a:xfrm>
        </p:spPr>
        <p:txBody>
          <a:bodyPr/>
          <a:lstStyle/>
          <a:p>
            <a:r>
              <a:rPr lang="en-US"/>
              <a:t>Questions setup</a:t>
            </a:r>
          </a:p>
        </p:txBody>
      </p:sp>
      <p:sp>
        <p:nvSpPr>
          <p:cNvPr id="4" name="Date Placeholder 3"/>
          <p:cNvSpPr>
            <a:spLocks noGrp="1" noEditPoints="1"/>
          </p:cNvSpPr>
          <p:nvPr>
            <p:ph type="dt" sz="half" idx="10"/>
          </p:nvPr>
        </p:nvSpPr>
        <p:spPr>
          <a:xfrm>
            <a:off x="4676774" y="6356350"/>
            <a:ext cx="1695450" cy="365125"/>
          </a:xfrm>
        </p:spPr>
        <p:txBody>
          <a:bodyPr/>
          <a:lstStyle/>
          <a:p>
            <a:r>
              <a:rPr lang="en-US"/>
              <a:t>08/12/2022</a:t>
            </a:r>
          </a:p>
        </p:txBody>
      </p:sp>
      <p:sp>
        <p:nvSpPr>
          <p:cNvPr id="5" name="Footer Placeholder 4"/>
          <p:cNvSpPr>
            <a:spLocks noGrp="1" noEditPoints="1"/>
          </p:cNvSpPr>
          <p:nvPr>
            <p:ph type="ftr" sz="quarter" idx="11"/>
          </p:nvPr>
        </p:nvSpPr>
        <p:spPr>
          <a:xfrm>
            <a:off x="6743699" y="6356350"/>
            <a:ext cx="2543175" cy="365125"/>
          </a:xfrm>
        </p:spPr>
        <p:txBody>
          <a:bodyPr/>
          <a:lstStyle/>
          <a:p>
            <a:r>
              <a:rPr lang="en-US"/>
              <a:t>Team Project Team 4</a:t>
            </a:r>
          </a:p>
        </p:txBody>
      </p:sp>
      <p:sp>
        <p:nvSpPr>
          <p:cNvPr id="6" name="Slide Number Placeholder 5"/>
          <p:cNvSpPr>
            <a:spLocks noGrp="1" noEditPoints="1"/>
          </p:cNvSpPr>
          <p:nvPr>
            <p:ph type="sldNum" sz="quarter" idx="12"/>
          </p:nvPr>
        </p:nvSpPr>
        <p:spPr>
          <a:xfrm>
            <a:off x="9658350" y="6356350"/>
            <a:ext cx="169545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t>7</a:t>
            </a:fld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 noEditPoints="1"/>
          </p:cNvSpPr>
          <p:nvPr>
            <p:ph type="body" sz="quarter" idx="13"/>
          </p:nvPr>
        </p:nvSpPr>
        <p:spPr>
          <a:xfrm>
            <a:off x="1292772" y="438096"/>
            <a:ext cx="678636" cy="514350"/>
          </a:xfrm>
        </p:spPr>
        <p:txBody>
          <a:bodyPr/>
          <a:lstStyle/>
          <a:p>
            <a:r>
              <a:rPr lang="en-US"/>
              <a:t>Q1</a:t>
            </a:r>
          </a:p>
        </p:txBody>
      </p:sp>
      <p:sp>
        <p:nvSpPr>
          <p:cNvPr id="4" name="Text Placeholder 3"/>
          <p:cNvSpPr>
            <a:spLocks noGrp="1" noEditPoints="1"/>
          </p:cNvSpPr>
          <p:nvPr>
            <p:ph type="body" sz="quarter" idx="14"/>
          </p:nvPr>
        </p:nvSpPr>
        <p:spPr>
          <a:xfrm>
            <a:off x="395701" y="1514421"/>
            <a:ext cx="2141764" cy="514350"/>
          </a:xfrm>
        </p:spPr>
        <p:txBody>
          <a:bodyPr/>
          <a:lstStyle/>
          <a:p>
            <a:r>
              <a:rPr lang="en-US"/>
              <a:t>Q2</a:t>
            </a:r>
          </a:p>
        </p:txBody>
      </p:sp>
      <p:sp>
        <p:nvSpPr>
          <p:cNvPr id="5" name="Text Placeholder 4"/>
          <p:cNvSpPr>
            <a:spLocks noGrp="1" noEditPoints="1"/>
          </p:cNvSpPr>
          <p:nvPr>
            <p:ph type="body" sz="quarter" idx="15"/>
          </p:nvPr>
        </p:nvSpPr>
        <p:spPr>
          <a:xfrm>
            <a:off x="1002126" y="2590746"/>
            <a:ext cx="2141764" cy="514350"/>
          </a:xfrm>
        </p:spPr>
        <p:txBody>
          <a:bodyPr/>
          <a:lstStyle/>
          <a:p>
            <a:r>
              <a:rPr lang="en-US"/>
              <a:t>Q3</a:t>
            </a:r>
          </a:p>
        </p:txBody>
      </p:sp>
      <p:sp>
        <p:nvSpPr>
          <p:cNvPr id="6" name="Text Placeholder 5"/>
          <p:cNvSpPr>
            <a:spLocks noGrp="1" noEditPoints="1"/>
          </p:cNvSpPr>
          <p:nvPr>
            <p:ph type="body" sz="quarter" idx="16"/>
          </p:nvPr>
        </p:nvSpPr>
        <p:spPr>
          <a:xfrm>
            <a:off x="1586326" y="3667072"/>
            <a:ext cx="2141764" cy="514350"/>
          </a:xfrm>
        </p:spPr>
        <p:txBody>
          <a:bodyPr/>
          <a:lstStyle/>
          <a:p>
            <a:r>
              <a:rPr lang="en-US"/>
              <a:t>Q4</a:t>
            </a:r>
          </a:p>
        </p:txBody>
      </p:sp>
      <p:sp>
        <p:nvSpPr>
          <p:cNvPr id="12" name="Text Placeholder 11"/>
          <p:cNvSpPr>
            <a:spLocks noGrp="1" noEditPoints="1"/>
          </p:cNvSpPr>
          <p:nvPr>
            <p:ph type="body" sz="quarter" idx="17"/>
          </p:nvPr>
        </p:nvSpPr>
        <p:spPr>
          <a:xfrm>
            <a:off x="4065106" y="543852"/>
            <a:ext cx="5682398" cy="1010842"/>
          </a:xfrm>
        </p:spPr>
        <p:txBody>
          <a:bodyPr>
            <a:normAutofit/>
          </a:bodyPr>
          <a:lstStyle/>
          <a:p>
            <a:r>
              <a:rPr lang="en-GB" sz="1600" b="0" i="0" u="none" strike="noStrike">
                <a:solidFill>
                  <a:srgbClr val="000000"/>
                </a:solidFill>
                <a:effectLst/>
                <a:latin typeface="Calibri" pitchFamily="34" charset="0" panose="020F0502020204030204"/>
              </a:rPr>
              <a:t>Which area has the most crimes? (Olive)</a:t>
            </a:r>
            <a:endParaRPr lang="en-US" sz="1600"/>
          </a:p>
        </p:txBody>
      </p:sp>
      <p:sp>
        <p:nvSpPr>
          <p:cNvPr id="13" name="Text Placeholder 12"/>
          <p:cNvSpPr>
            <a:spLocks noGrp="1" noEditPoints="1"/>
          </p:cNvSpPr>
          <p:nvPr>
            <p:ph type="body" sz="quarter" idx="18"/>
          </p:nvPr>
        </p:nvSpPr>
        <p:spPr>
          <a:xfrm>
            <a:off x="4649599" y="1612888"/>
            <a:ext cx="6937896" cy="910529"/>
          </a:xfrm>
        </p:spPr>
        <p:txBody>
          <a:bodyPr>
            <a:normAutofit fontScale="77500" lnSpcReduction="20000"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GB" sz="2100" b="0" i="0" u="none" strike="noStrike">
                <a:solidFill>
                  <a:srgbClr val="000000"/>
                </a:solidFill>
                <a:effectLst/>
                <a:latin typeface="Calibri" pitchFamily="34" charset="0" panose="020F0502020204030204"/>
              </a:rPr>
              <a:t>What kind of crimes occur in each area? / 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GB" sz="2100" b="0" i="0" u="none" strike="noStrike">
                <a:solidFill>
                  <a:srgbClr val="000000"/>
                </a:solidFill>
                <a:effectLst/>
                <a:latin typeface="Calibri" pitchFamily="34" charset="0" panose="020F0502020204030204"/>
              </a:rPr>
              <a:t>Which crime has the most records in each area? (Olive)</a:t>
            </a:r>
            <a:endParaRPr lang="en-GB" sz="2100" b="0">
              <a:effectLst/>
            </a:endParaRPr>
          </a:p>
          <a:p>
            <a:br>
              <a:rPr lang="en-GB"/>
            </a:br>
            <a:endParaRPr lang="en-US"/>
          </a:p>
        </p:txBody>
      </p:sp>
      <p:sp>
        <p:nvSpPr>
          <p:cNvPr id="14" name="Text Placeholder 13"/>
          <p:cNvSpPr>
            <a:spLocks noGrp="1" noEditPoints="1"/>
          </p:cNvSpPr>
          <p:nvPr>
            <p:ph type="body" sz="quarter" idx="19"/>
          </p:nvPr>
        </p:nvSpPr>
        <p:spPr>
          <a:xfrm>
            <a:off x="5706869" y="3721139"/>
            <a:ext cx="5102680" cy="417527"/>
          </a:xfrm>
        </p:spPr>
        <p:txBody>
          <a:bodyPr>
            <a:normAutofit/>
          </a:bodyPr>
          <a:lstStyle/>
          <a:p>
            <a:r>
              <a:rPr lang="en-GB" sz="1600">
                <a:solidFill>
                  <a:srgbClr val="000000"/>
                </a:solidFill>
                <a:latin typeface="Calibri" pitchFamily="34" charset="0" panose="020F0502020204030204"/>
              </a:rPr>
              <a:t>What is the crime rate trend throughout 2022 </a:t>
            </a:r>
            <a:r>
              <a:rPr lang="en-GB" sz="1600" b="0" i="0" u="none" strike="noStrike">
                <a:solidFill>
                  <a:srgbClr val="000000"/>
                </a:solidFill>
                <a:effectLst/>
                <a:latin typeface="Calibri" pitchFamily="34" charset="0" panose="020F0502020204030204"/>
              </a:rPr>
              <a:t>(Tony)</a:t>
            </a:r>
            <a:endParaRPr lang="en-US" sz="1600"/>
          </a:p>
        </p:txBody>
      </p:sp>
      <p:sp>
        <p:nvSpPr>
          <p:cNvPr id="15" name="Text Placeholder 14"/>
          <p:cNvSpPr>
            <a:spLocks noGrp="1" noEditPoints="1"/>
          </p:cNvSpPr>
          <p:nvPr>
            <p:ph type="body" sz="quarter" idx="20"/>
          </p:nvPr>
        </p:nvSpPr>
        <p:spPr>
          <a:xfrm>
            <a:off x="6096000" y="4791809"/>
            <a:ext cx="6004560" cy="417527"/>
          </a:xfrm>
        </p:spPr>
        <p:txBody>
          <a:bodyPr>
            <a:noAutofit/>
          </a:bodyPr>
          <a:lstStyle/>
          <a:p>
            <a:r>
              <a:rPr lang="en-GB" sz="1600">
                <a:solidFill>
                  <a:srgbClr val="000000"/>
                </a:solidFill>
                <a:latin typeface="Calibri" pitchFamily="34" charset="0" panose="020F0502020204030204"/>
                <a:cs typeface="Calibri" pitchFamily="34" charset="0" panose="020F0502020204030204"/>
              </a:rPr>
              <a:t>What are Crime outcome status</a:t>
            </a:r>
            <a:r>
              <a:rPr lang="en-GB" sz="1600" i="0" u="none" strike="noStrike">
                <a:solidFill>
                  <a:srgbClr val="000000"/>
                </a:solidFill>
                <a:effectLst/>
                <a:latin typeface="Calibri" pitchFamily="34" charset="0" panose="020F0502020204030204"/>
                <a:cs typeface="Calibri" pitchFamily="34" charset="0" panose="020F0502020204030204"/>
              </a:rPr>
              <a:t>? (Jyothi)</a:t>
            </a:r>
            <a:endParaRPr lang="en-US" sz="1600">
              <a:latin typeface="Calibri" pitchFamily="34" charset="0" panose="020F0502020204030204"/>
              <a:cs typeface="Calibri" pitchFamily="34" charset="0" panose="020F0502020204030204"/>
            </a:endParaRPr>
          </a:p>
        </p:txBody>
      </p:sp>
      <p:sp>
        <p:nvSpPr>
          <p:cNvPr id="16" name="Date Placeholder 15"/>
          <p:cNvSpPr>
            <a:spLocks noGrp="1" noEditPoints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08/12/2022</a:t>
            </a:r>
          </a:p>
        </p:txBody>
      </p:sp>
      <p:sp>
        <p:nvSpPr>
          <p:cNvPr id="17" name="Footer Placeholder 16"/>
          <p:cNvSpPr>
            <a:spLocks noGrp="1" noEditPoints="1"/>
          </p:cNvSpPr>
          <p:nvPr>
            <p:ph type="ftr" sz="quarter" idx="11"/>
          </p:nvPr>
        </p:nvSpPr>
        <p:spPr>
          <a:xfrm>
            <a:off x="6749143" y="6356350"/>
            <a:ext cx="3775981" cy="365125"/>
          </a:xfrm>
        </p:spPr>
        <p:txBody>
          <a:bodyPr/>
          <a:lstStyle/>
          <a:p>
            <a:r>
              <a:rPr lang="en-US"/>
              <a:t>Team Project Team 4</a:t>
            </a:r>
          </a:p>
        </p:txBody>
      </p:sp>
      <p:sp>
        <p:nvSpPr>
          <p:cNvPr id="18" name="Slide Number Placeholder 17"/>
          <p:cNvSpPr>
            <a:spLocks noGrp="1" noEditPoints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t>8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2147936" y="698740"/>
            <a:ext cx="143346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 Placeholder 5"/>
          <p:cNvSpPr txBox="1"/>
          <p:nvPr/>
        </p:nvSpPr>
        <p:spPr>
          <a:xfrm>
            <a:off x="2073008" y="4743398"/>
            <a:ext cx="2141764" cy="5143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itchFamily="34" charset="0" panose="020B0604020202020204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 panose="020B0604020202020204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Q5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869526" y="5872307"/>
            <a:ext cx="5231034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sz="1600" b="0" i="0" u="none" strike="noStrike">
                <a:solidFill>
                  <a:srgbClr val="000000"/>
                </a:solidFill>
                <a:effectLst/>
                <a:latin typeface="Calibri" pitchFamily="34" charset="0" panose="020F0502020204030204"/>
                <a:cs typeface="Calibri" pitchFamily="34" charset="0" panose="020F0502020204030204"/>
              </a:rPr>
              <a:t>What are the </a:t>
            </a:r>
            <a:r>
              <a:rPr lang="en-GB" sz="1600">
                <a:solidFill>
                  <a:srgbClr val="000000"/>
                </a:solidFill>
                <a:latin typeface="Calibri" pitchFamily="34" charset="0" panose="020F0502020204030204"/>
                <a:cs typeface="Calibri" pitchFamily="34" charset="0" panose="020F0502020204030204"/>
              </a:rPr>
              <a:t>closed categories</a:t>
            </a:r>
            <a:r>
              <a:rPr lang="en-GB" sz="1600" b="0" i="0" u="none" strike="noStrike">
                <a:solidFill>
                  <a:srgbClr val="000000"/>
                </a:solidFill>
                <a:effectLst/>
                <a:latin typeface="Calibri" pitchFamily="34" charset="0" panose="020F0502020204030204"/>
                <a:cs typeface="Calibri" pitchFamily="34" charset="0" panose="020F0502020204030204"/>
              </a:rPr>
              <a:t>? ( Jyothi)</a:t>
            </a:r>
            <a:endParaRPr lang="en-GB" sz="1600">
              <a:latin typeface="Calibri" pitchFamily="34" charset="0" panose="020F0502020204030204"/>
              <a:cs typeface="Calibri" pitchFamily="34" charset="0" panose="020F0502020204030204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4214772" y="2649360"/>
            <a:ext cx="6596102" cy="3664788"/>
            <a:chOff x="4214772" y="2649360"/>
            <a:chExt cx="6596102" cy="3664788"/>
          </a:xfrm>
        </p:grpSpPr>
        <p:cxnSp>
          <p:nvCxnSpPr>
            <p:cNvPr id="9" name="Straight Connector 8"/>
            <p:cNvCxnSpPr/>
            <p:nvPr/>
          </p:nvCxnSpPr>
          <p:spPr>
            <a:xfrm>
              <a:off x="4853796" y="6056973"/>
              <a:ext cx="1433464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Text Placeholder 5"/>
            <p:cNvSpPr txBox="1"/>
            <p:nvPr/>
          </p:nvSpPr>
          <p:spPr>
            <a:xfrm>
              <a:off x="4214772" y="5799798"/>
              <a:ext cx="584200" cy="51435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marL="0" indent="0" algn="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itchFamily="34" charset="0" panose="020B0604020202020204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itchFamily="34" charset="0" panose="020B0604020202020204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itchFamily="34" charset="0" panose="020B0604020202020204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itchFamily="34" charset="0" panose="020B060402020202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itchFamily="34" charset="0" panose="020B060402020202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itchFamily="34" charset="0" panose="020B060402020202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itchFamily="34" charset="0" panose="020B060402020202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itchFamily="34" charset="0" panose="020B060402020202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itchFamily="34" charset="0" panose="020B060402020202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Q6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5138528" y="2649360"/>
              <a:ext cx="567234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b="0" i="0" u="none" strike="noStrike">
                  <a:solidFill>
                    <a:srgbClr val="000000"/>
                  </a:solidFill>
                  <a:effectLst/>
                  <a:latin typeface="Calibri" pitchFamily="34" charset="0" panose="020F0502020204030204"/>
                </a:rPr>
                <a:t>How are the crime cases distributed in the 4 areas?</a:t>
              </a:r>
            </a:p>
            <a:p>
              <a:r>
                <a:rPr lang="en-GB" sz="1600" b="0" i="0" u="none" strike="noStrike">
                  <a:solidFill>
                    <a:srgbClr val="000000"/>
                  </a:solidFill>
                  <a:effectLst/>
                  <a:latin typeface="Calibri" pitchFamily="34" charset="0" panose="020F0502020204030204"/>
                </a:rPr>
                <a:t>Does the population affect the crime rate? (Tony)</a:t>
              </a:r>
              <a:endParaRPr lang="en-GB" sz="1600"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 noEditPoints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08/12/2022</a:t>
            </a:r>
          </a:p>
        </p:txBody>
      </p:sp>
      <p:sp>
        <p:nvSpPr>
          <p:cNvPr id="8" name="Footer Placeholder 7"/>
          <p:cNvSpPr>
            <a:spLocks noGrp="1" noEditPoints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Team Project Team 4</a:t>
            </a:r>
          </a:p>
        </p:txBody>
      </p:sp>
      <p:sp>
        <p:nvSpPr>
          <p:cNvPr id="9" name="Slide Number Placeholder 8"/>
          <p:cNvSpPr>
            <a:spLocks noGrp="1" noEditPoints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t>9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3047998" y="594730"/>
            <a:ext cx="5445512" cy="92333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rtlCol="0" anchor="t">
            <a:prstTxWarp prst="textNoShape">
              <a:avLst/>
            </a:prstTxWarp>
            <a:spAutoFit/>
          </a:bodyPr>
          <a:lstStyle/>
          <a:p>
            <a:r>
              <a:rPr lang="en-GB" b="1"/>
              <a:t>Overall Crimes in Birmingham, Coventry, Sandwell and Wolverhampton for the nine months January 2022 – September 2022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094463" y="223024"/>
            <a:ext cx="5464097" cy="369332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rtlCol="0" anchor="t">
            <a:prstTxWarp prst="textNoShape">
              <a:avLst/>
            </a:prstTxWarp>
            <a:spAutoFit/>
          </a:bodyPr>
          <a:lstStyle/>
          <a:p>
            <a:r>
              <a:rPr lang="en-GB" b="1"/>
              <a:t>Question 1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982950" y="1551878"/>
            <a:ext cx="9023194" cy="646331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rtlCol="0" anchor="t">
            <a:prstTxWarp prst="textNoShape">
              <a:avLst/>
            </a:prstTxWarp>
            <a:spAutoFit/>
          </a:bodyPr>
          <a:lstStyle/>
          <a:p>
            <a:r>
              <a:rPr lang="en-GB"/>
              <a:t>Ranking cities according to highest crime rate: (1)Birmingham, (2)Coventry, (2)Sandwell, (3)Wolverhampton</a:t>
            </a:r>
          </a:p>
        </p:txBody>
      </p:sp>
      <p:pic>
        <p:nvPicPr>
          <p:cNvPr id="4" name="Picture 4" descr="Chart, pie chart&#10;&#10;Description automatically generated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3302620" y="2240880"/>
            <a:ext cx="5586760" cy="390221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inimalist Presentation_tm67328976_Win32_LW_SL_v3" id="{B5A5B451-F186-4F05-917D-430247B33515}" vid="{C0610F80-F57F-4E6B-A096-3AEBDD5FC546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9C43685-694E-4579-B109-3C418D49DA65}">
  <ds:schemaRefs>
    <ds:schemaRef ds:uri="230e9df3-be65-4c73-a93b-d1236ebd677e"/>
    <ds:schemaRef ds:uri="71af3243-3dd4-4a8d-8c0d-dd76da1f02a5"/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customXml/itemProps2.xml><?xml version="1.0" encoding="utf-8"?>
<ds:datastoreItem xmlns:ds="http://schemas.openxmlformats.org/officeDocument/2006/customXml" ds:itemID="{0FD6FE22-81A0-4500-AFD0-342D21BB9A2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C96B61E-1B64-430F-934F-7D1B90028029}">
  <ds:schemaRefs>
    <ds:schemaRef ds:uri="16c05727-aa75-4e4a-9b5f-8a80a1165891"/>
    <ds:schemaRef ds:uri="230e9df3-be65-4c73-a93b-d1236ebd677e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{84EB0DDD-EF98-419F-B871-A22ACC1E760F}tf67328976_win32</Template>
  <Application>Microsoft Office PowerPoint</Application>
  <PresentationFormat>Widescreen</PresentationFormat>
  <Slides>24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5" baseType="lpstr">
      <vt:lpstr>Office Theme</vt:lpstr>
      <vt:lpstr>Data Analysis – Team project Crime rate in west midlands</vt:lpstr>
      <vt:lpstr>MEET OUR TEAM</vt:lpstr>
      <vt:lpstr>Agenda</vt:lpstr>
      <vt:lpstr>INTRODUCTION</vt:lpstr>
      <vt:lpstr>Data selection </vt:lpstr>
      <vt:lpstr>PowerPoint Presentation</vt:lpstr>
      <vt:lpstr>Questions setup</vt:lpstr>
      <vt:lpstr>PowerPoint Presentation</vt:lpstr>
      <vt:lpstr>PowerPoint Presentation</vt:lpstr>
      <vt:lpstr>Question 1</vt:lpstr>
      <vt:lpstr>     WHAT KIND OF CRIMES OCCUR IN EACH AREA?  </vt:lpstr>
      <vt:lpstr>PowerPoint Presentation</vt:lpstr>
      <vt:lpstr>Total crimes committed in January 2022 for all  four Areas</vt:lpstr>
      <vt:lpstr>PowerPoint Presentation</vt:lpstr>
      <vt:lpstr>PowerPoint Presentation</vt:lpstr>
      <vt:lpstr>Q3 - How are the crime cases distributed in the 4 areas? Does the population affect the crime rate? </vt:lpstr>
      <vt:lpstr>Q4 – Crime rate trend line birmingham, Wolverhampton, coventry and sandwell from jan-sept 2022(peaks and low points))</vt:lpstr>
      <vt:lpstr>PowerPoint Presentation</vt:lpstr>
      <vt:lpstr>Question 5</vt:lpstr>
      <vt:lpstr>Question 6- what are crimes closed outcomes</vt:lpstr>
      <vt:lpstr>Question 6</vt:lpstr>
      <vt:lpstr>Conclusion</vt:lpstr>
      <vt:lpstr>HOW WE GET results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Analysis – Team project</dc:title>
  <dc:creator>ng tony</dc:creator>
  <cp:lastModifiedBy>Olive Mckenzie</cp:lastModifiedBy>
  <cp:revision>101</cp:revision>
  <dcterms:created xsi:type="dcterms:W3CDTF">2022-12-04T15:08:25Z</dcterms:created>
  <dcterms:modified xsi:type="dcterms:W3CDTF">2022-12-13T08:54:04Z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